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847" r:id="rId2"/>
    <p:sldId id="5848" r:id="rId3"/>
    <p:sldId id="5849" r:id="rId4"/>
    <p:sldId id="58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Logo">
  <p:cSld name="Green_Logo">
    <p:bg>
      <p:bgPr>
        <a:solidFill>
          <a:srgbClr val="02291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34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Google Shape;10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567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background with white dots&#10;&#10;AI-generated content may be incorrect.">
            <a:extLst>
              <a:ext uri="{FF2B5EF4-FFF2-40B4-BE49-F238E27FC236}">
                <a16:creationId xmlns:a16="http://schemas.microsoft.com/office/drawing/2014/main" id="{CDCC2A13-0ABF-B7E6-F06C-C60F7084EF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646" y="-63926"/>
            <a:ext cx="12419292" cy="6985852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C1F617C-E678-674C-8FB9-8EAB26BC8C4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0375699" y="165266"/>
            <a:ext cx="1331477" cy="350219"/>
            <a:chOff x="10498770" y="812407"/>
            <a:chExt cx="1228658" cy="323175"/>
          </a:xfrm>
          <a:solidFill>
            <a:schemeClr val="bg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14B5668-3611-7FDF-BA33-A9367357925A}"/>
                </a:ext>
              </a:extLst>
            </p:cNvPr>
            <p:cNvSpPr/>
            <p:nvPr/>
          </p:nvSpPr>
          <p:spPr>
            <a:xfrm>
              <a:off x="11608083" y="946820"/>
              <a:ext cx="119345" cy="120004"/>
            </a:xfrm>
            <a:custGeom>
              <a:avLst/>
              <a:gdLst>
                <a:gd name="connsiteX0" fmla="*/ 103032 w 119345"/>
                <a:gd name="connsiteY0" fmla="*/ 15886 h 120004"/>
                <a:gd name="connsiteX1" fmla="*/ 56474 w 119345"/>
                <a:gd name="connsiteY1" fmla="*/ 963 h 120004"/>
                <a:gd name="connsiteX2" fmla="*/ 3561 w 119345"/>
                <a:gd name="connsiteY2" fmla="*/ 61883 h 120004"/>
                <a:gd name="connsiteX3" fmla="*/ 3561 w 119345"/>
                <a:gd name="connsiteY3" fmla="*/ 116663 h 120004"/>
                <a:gd name="connsiteX4" fmla="*/ 7467 w 119345"/>
                <a:gd name="connsiteY4" fmla="*/ 120594 h 120004"/>
                <a:gd name="connsiteX5" fmla="*/ 21157 w 119345"/>
                <a:gd name="connsiteY5" fmla="*/ 120594 h 120004"/>
                <a:gd name="connsiteX6" fmla="*/ 25063 w 119345"/>
                <a:gd name="connsiteY6" fmla="*/ 116663 h 120004"/>
                <a:gd name="connsiteX7" fmla="*/ 25063 w 119345"/>
                <a:gd name="connsiteY7" fmla="*/ 61883 h 120004"/>
                <a:gd name="connsiteX8" fmla="*/ 58839 w 119345"/>
                <a:gd name="connsiteY8" fmla="*/ 22450 h 120004"/>
                <a:gd name="connsiteX9" fmla="*/ 88936 w 119345"/>
                <a:gd name="connsiteY9" fmla="*/ 32213 h 120004"/>
                <a:gd name="connsiteX10" fmla="*/ 101407 w 119345"/>
                <a:gd name="connsiteY10" fmla="*/ 61842 h 120004"/>
                <a:gd name="connsiteX11" fmla="*/ 101407 w 119345"/>
                <a:gd name="connsiteY11" fmla="*/ 116663 h 120004"/>
                <a:gd name="connsiteX12" fmla="*/ 105313 w 119345"/>
                <a:gd name="connsiteY12" fmla="*/ 120594 h 120004"/>
                <a:gd name="connsiteX13" fmla="*/ 118992 w 119345"/>
                <a:gd name="connsiteY13" fmla="*/ 120594 h 120004"/>
                <a:gd name="connsiteX14" fmla="*/ 122899 w 119345"/>
                <a:gd name="connsiteY14" fmla="*/ 116663 h 120004"/>
                <a:gd name="connsiteX15" fmla="*/ 122899 w 119345"/>
                <a:gd name="connsiteY15" fmla="*/ 60589 h 120004"/>
                <a:gd name="connsiteX16" fmla="*/ 103032 w 119345"/>
                <a:gd name="connsiteY16" fmla="*/ 15886 h 120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9345" h="120004">
                  <a:moveTo>
                    <a:pt x="103032" y="15886"/>
                  </a:moveTo>
                  <a:cubicBezTo>
                    <a:pt x="90353" y="4493"/>
                    <a:pt x="73403" y="-938"/>
                    <a:pt x="56474" y="963"/>
                  </a:cubicBezTo>
                  <a:cubicBezTo>
                    <a:pt x="25876" y="4805"/>
                    <a:pt x="3081" y="31055"/>
                    <a:pt x="3561" y="61883"/>
                  </a:cubicBezTo>
                  <a:lnTo>
                    <a:pt x="3561" y="116663"/>
                  </a:lnTo>
                  <a:cubicBezTo>
                    <a:pt x="3561" y="118826"/>
                    <a:pt x="5311" y="120583"/>
                    <a:pt x="7467" y="120594"/>
                  </a:cubicBezTo>
                  <a:lnTo>
                    <a:pt x="21157" y="120594"/>
                  </a:lnTo>
                  <a:cubicBezTo>
                    <a:pt x="23313" y="120581"/>
                    <a:pt x="25063" y="118825"/>
                    <a:pt x="25063" y="116663"/>
                  </a:cubicBezTo>
                  <a:lnTo>
                    <a:pt x="25063" y="61883"/>
                  </a:lnTo>
                  <a:cubicBezTo>
                    <a:pt x="24626" y="42051"/>
                    <a:pt x="39169" y="25064"/>
                    <a:pt x="58839" y="22450"/>
                  </a:cubicBezTo>
                  <a:cubicBezTo>
                    <a:pt x="69819" y="21143"/>
                    <a:pt x="80821" y="24712"/>
                    <a:pt x="88936" y="32213"/>
                  </a:cubicBezTo>
                  <a:cubicBezTo>
                    <a:pt x="97042" y="39917"/>
                    <a:pt x="101563" y="50659"/>
                    <a:pt x="101407" y="61842"/>
                  </a:cubicBezTo>
                  <a:lnTo>
                    <a:pt x="101407" y="116663"/>
                  </a:lnTo>
                  <a:cubicBezTo>
                    <a:pt x="101407" y="118826"/>
                    <a:pt x="103146" y="120583"/>
                    <a:pt x="105313" y="120594"/>
                  </a:cubicBezTo>
                  <a:lnTo>
                    <a:pt x="118992" y="120594"/>
                  </a:lnTo>
                  <a:cubicBezTo>
                    <a:pt x="121149" y="120583"/>
                    <a:pt x="122899" y="118826"/>
                    <a:pt x="122899" y="116663"/>
                  </a:cubicBezTo>
                  <a:lnTo>
                    <a:pt x="122899" y="60589"/>
                  </a:lnTo>
                  <a:cubicBezTo>
                    <a:pt x="122899" y="43549"/>
                    <a:pt x="115679" y="27306"/>
                    <a:pt x="103032" y="15886"/>
                  </a:cubicBez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A8A9958-A1B5-EBB0-AD57-F2C1837FD873}"/>
                </a:ext>
              </a:extLst>
            </p:cNvPr>
            <p:cNvSpPr/>
            <p:nvPr/>
          </p:nvSpPr>
          <p:spPr>
            <a:xfrm>
              <a:off x="11094764" y="946654"/>
              <a:ext cx="119944" cy="188928"/>
            </a:xfrm>
            <a:custGeom>
              <a:avLst/>
              <a:gdLst>
                <a:gd name="connsiteX0" fmla="*/ 100380 w 119944"/>
                <a:gd name="connsiteY0" fmla="*/ 60992 h 188928"/>
                <a:gd name="connsiteX1" fmla="*/ 61966 w 119944"/>
                <a:gd name="connsiteY1" fmla="*/ 99609 h 188928"/>
                <a:gd name="connsiteX2" fmla="*/ 23690 w 119944"/>
                <a:gd name="connsiteY2" fmla="*/ 60648 h 188928"/>
                <a:gd name="connsiteX3" fmla="*/ 61966 w 119944"/>
                <a:gd name="connsiteY3" fmla="*/ 22372 h 188928"/>
                <a:gd name="connsiteX4" fmla="*/ 100380 w 119944"/>
                <a:gd name="connsiteY4" fmla="*/ 60992 h 188928"/>
                <a:gd name="connsiteX5" fmla="*/ 61966 w 119944"/>
                <a:gd name="connsiteY5" fmla="*/ 694 h 188928"/>
                <a:gd name="connsiteX6" fmla="*/ 2067 w 119944"/>
                <a:gd name="connsiteY6" fmla="*/ 59343 h 188928"/>
                <a:gd name="connsiteX7" fmla="*/ 1994 w 119944"/>
                <a:gd name="connsiteY7" fmla="*/ 59841 h 188928"/>
                <a:gd name="connsiteX8" fmla="*/ 1994 w 119944"/>
                <a:gd name="connsiteY8" fmla="*/ 185697 h 188928"/>
                <a:gd name="connsiteX9" fmla="*/ 5898 w 119944"/>
                <a:gd name="connsiteY9" fmla="*/ 189623 h 188928"/>
                <a:gd name="connsiteX10" fmla="*/ 19656 w 119944"/>
                <a:gd name="connsiteY10" fmla="*/ 189623 h 188928"/>
                <a:gd name="connsiteX11" fmla="*/ 23556 w 119944"/>
                <a:gd name="connsiteY11" fmla="*/ 185697 h 188928"/>
                <a:gd name="connsiteX12" fmla="*/ 23556 w 119944"/>
                <a:gd name="connsiteY12" fmla="*/ 107207 h 188928"/>
                <a:gd name="connsiteX13" fmla="*/ 61966 w 119944"/>
                <a:gd name="connsiteY13" fmla="*/ 121296 h 188928"/>
                <a:gd name="connsiteX14" fmla="*/ 121939 w 119944"/>
                <a:gd name="connsiteY14" fmla="*/ 60992 h 188928"/>
                <a:gd name="connsiteX15" fmla="*/ 61966 w 119944"/>
                <a:gd name="connsiteY15" fmla="*/ 694 h 188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9944" h="188928">
                  <a:moveTo>
                    <a:pt x="100380" y="60992"/>
                  </a:moveTo>
                  <a:cubicBezTo>
                    <a:pt x="100410" y="82252"/>
                    <a:pt x="83227" y="99526"/>
                    <a:pt x="61966" y="99609"/>
                  </a:cubicBezTo>
                  <a:cubicBezTo>
                    <a:pt x="40638" y="99419"/>
                    <a:pt x="23502" y="81976"/>
                    <a:pt x="23690" y="60648"/>
                  </a:cubicBezTo>
                  <a:cubicBezTo>
                    <a:pt x="23878" y="39587"/>
                    <a:pt x="40905" y="22559"/>
                    <a:pt x="61966" y="22372"/>
                  </a:cubicBezTo>
                  <a:cubicBezTo>
                    <a:pt x="83228" y="22455"/>
                    <a:pt x="100412" y="39730"/>
                    <a:pt x="100380" y="60992"/>
                  </a:cubicBezTo>
                  <a:close/>
                  <a:moveTo>
                    <a:pt x="61966" y="694"/>
                  </a:moveTo>
                  <a:cubicBezTo>
                    <a:pt x="29478" y="957"/>
                    <a:pt x="3015" y="26867"/>
                    <a:pt x="2067" y="59343"/>
                  </a:cubicBezTo>
                  <a:cubicBezTo>
                    <a:pt x="2020" y="59504"/>
                    <a:pt x="1995" y="59672"/>
                    <a:pt x="1994" y="59841"/>
                  </a:cubicBezTo>
                  <a:lnTo>
                    <a:pt x="1994" y="185697"/>
                  </a:lnTo>
                  <a:cubicBezTo>
                    <a:pt x="1993" y="187858"/>
                    <a:pt x="3738" y="189612"/>
                    <a:pt x="5898" y="189623"/>
                  </a:cubicBezTo>
                  <a:lnTo>
                    <a:pt x="19656" y="189623"/>
                  </a:lnTo>
                  <a:cubicBezTo>
                    <a:pt x="21815" y="189612"/>
                    <a:pt x="23560" y="187857"/>
                    <a:pt x="23556" y="185697"/>
                  </a:cubicBezTo>
                  <a:lnTo>
                    <a:pt x="23556" y="107207"/>
                  </a:lnTo>
                  <a:cubicBezTo>
                    <a:pt x="34287" y="116304"/>
                    <a:pt x="47899" y="121297"/>
                    <a:pt x="61966" y="121296"/>
                  </a:cubicBezTo>
                  <a:cubicBezTo>
                    <a:pt x="95164" y="121169"/>
                    <a:pt x="121994" y="94190"/>
                    <a:pt x="121939" y="60992"/>
                  </a:cubicBezTo>
                  <a:cubicBezTo>
                    <a:pt x="121991" y="27796"/>
                    <a:pt x="95162" y="821"/>
                    <a:pt x="61966" y="694"/>
                  </a:cubicBez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0C3EDC3-B29B-C0EC-4F5B-904EA8691C01}"/>
                </a:ext>
              </a:extLst>
            </p:cNvPr>
            <p:cNvSpPr/>
            <p:nvPr/>
          </p:nvSpPr>
          <p:spPr>
            <a:xfrm>
              <a:off x="11231481" y="946639"/>
              <a:ext cx="119929" cy="120576"/>
            </a:xfrm>
            <a:custGeom>
              <a:avLst/>
              <a:gdLst>
                <a:gd name="connsiteX0" fmla="*/ 99185 w 119929"/>
                <a:gd name="connsiteY0" fmla="*/ 50008 h 120576"/>
                <a:gd name="connsiteX1" fmla="*/ 25609 w 119929"/>
                <a:gd name="connsiteY1" fmla="*/ 50008 h 120576"/>
                <a:gd name="connsiteX2" fmla="*/ 60557 w 119929"/>
                <a:gd name="connsiteY2" fmla="*/ 22379 h 120576"/>
                <a:gd name="connsiteX3" fmla="*/ 88850 w 119929"/>
                <a:gd name="connsiteY3" fmla="*/ 33012 h 120576"/>
                <a:gd name="connsiteX4" fmla="*/ 99179 w 119929"/>
                <a:gd name="connsiteY4" fmla="*/ 50024 h 120576"/>
                <a:gd name="connsiteX5" fmla="*/ 103784 w 119929"/>
                <a:gd name="connsiteY5" fmla="*/ 17277 h 120576"/>
                <a:gd name="connsiteX6" fmla="*/ 59563 w 119929"/>
                <a:gd name="connsiteY6" fmla="*/ 659 h 120576"/>
                <a:gd name="connsiteX7" fmla="*/ 2486 w 119929"/>
                <a:gd name="connsiteY7" fmla="*/ 58050 h 120576"/>
                <a:gd name="connsiteX8" fmla="*/ 27356 w 119929"/>
                <a:gd name="connsiteY8" fmla="*/ 109881 h 120576"/>
                <a:gd name="connsiteX9" fmla="*/ 47132 w 119929"/>
                <a:gd name="connsiteY9" fmla="*/ 119259 h 120576"/>
                <a:gd name="connsiteX10" fmla="*/ 52296 w 119929"/>
                <a:gd name="connsiteY10" fmla="*/ 120307 h 120576"/>
                <a:gd name="connsiteX11" fmla="*/ 54663 w 119929"/>
                <a:gd name="connsiteY11" fmla="*/ 120677 h 120576"/>
                <a:gd name="connsiteX12" fmla="*/ 55073 w 119929"/>
                <a:gd name="connsiteY12" fmla="*/ 120723 h 120576"/>
                <a:gd name="connsiteX13" fmla="*/ 58323 w 119929"/>
                <a:gd name="connsiteY13" fmla="*/ 121027 h 120576"/>
                <a:gd name="connsiteX14" fmla="*/ 58892 w 119929"/>
                <a:gd name="connsiteY14" fmla="*/ 121063 h 120576"/>
                <a:gd name="connsiteX15" fmla="*/ 59821 w 119929"/>
                <a:gd name="connsiteY15" fmla="*/ 121121 h 120576"/>
                <a:gd name="connsiteX16" fmla="*/ 62172 w 119929"/>
                <a:gd name="connsiteY16" fmla="*/ 121167 h 120576"/>
                <a:gd name="connsiteX17" fmla="*/ 62415 w 119929"/>
                <a:gd name="connsiteY17" fmla="*/ 121167 h 120576"/>
                <a:gd name="connsiteX18" fmla="*/ 63084 w 119929"/>
                <a:gd name="connsiteY18" fmla="*/ 121145 h 120576"/>
                <a:gd name="connsiteX19" fmla="*/ 65970 w 119929"/>
                <a:gd name="connsiteY19" fmla="*/ 121045 h 120576"/>
                <a:gd name="connsiteX20" fmla="*/ 67185 w 119929"/>
                <a:gd name="connsiteY20" fmla="*/ 120960 h 120576"/>
                <a:gd name="connsiteX21" fmla="*/ 93939 w 119929"/>
                <a:gd name="connsiteY21" fmla="*/ 112150 h 120576"/>
                <a:gd name="connsiteX22" fmla="*/ 94023 w 119929"/>
                <a:gd name="connsiteY22" fmla="*/ 112102 h 120576"/>
                <a:gd name="connsiteX23" fmla="*/ 94045 w 119929"/>
                <a:gd name="connsiteY23" fmla="*/ 112086 h 120576"/>
                <a:gd name="connsiteX24" fmla="*/ 103614 w 119929"/>
                <a:gd name="connsiteY24" fmla="*/ 104534 h 120576"/>
                <a:gd name="connsiteX25" fmla="*/ 104808 w 119929"/>
                <a:gd name="connsiteY25" fmla="*/ 101709 h 120576"/>
                <a:gd name="connsiteX26" fmla="*/ 103592 w 119929"/>
                <a:gd name="connsiteY26" fmla="*/ 98823 h 120576"/>
                <a:gd name="connsiteX27" fmla="*/ 93689 w 119929"/>
                <a:gd name="connsiteY27" fmla="*/ 89221 h 120576"/>
                <a:gd name="connsiteX28" fmla="*/ 88255 w 119929"/>
                <a:gd name="connsiteY28" fmla="*/ 89221 h 120576"/>
                <a:gd name="connsiteX29" fmla="*/ 79178 w 119929"/>
                <a:gd name="connsiteY29" fmla="*/ 95533 h 120576"/>
                <a:gd name="connsiteX30" fmla="*/ 78006 w 119929"/>
                <a:gd name="connsiteY30" fmla="*/ 96083 h 120576"/>
                <a:gd name="connsiteX31" fmla="*/ 75961 w 119929"/>
                <a:gd name="connsiteY31" fmla="*/ 96931 h 120576"/>
                <a:gd name="connsiteX32" fmla="*/ 74408 w 119929"/>
                <a:gd name="connsiteY32" fmla="*/ 97486 h 120576"/>
                <a:gd name="connsiteX33" fmla="*/ 72103 w 119929"/>
                <a:gd name="connsiteY33" fmla="*/ 98173 h 120576"/>
                <a:gd name="connsiteX34" fmla="*/ 71243 w 119929"/>
                <a:gd name="connsiteY34" fmla="*/ 98401 h 120576"/>
                <a:gd name="connsiteX35" fmla="*/ 67771 w 119929"/>
                <a:gd name="connsiteY35" fmla="*/ 99048 h 120576"/>
                <a:gd name="connsiteX36" fmla="*/ 67655 w 119929"/>
                <a:gd name="connsiteY36" fmla="*/ 99067 h 120576"/>
                <a:gd name="connsiteX37" fmla="*/ 59739 w 119929"/>
                <a:gd name="connsiteY37" fmla="*/ 99333 h 120576"/>
                <a:gd name="connsiteX38" fmla="*/ 57048 w 119929"/>
                <a:gd name="connsiteY38" fmla="*/ 99057 h 120576"/>
                <a:gd name="connsiteX39" fmla="*/ 56950 w 119929"/>
                <a:gd name="connsiteY39" fmla="*/ 99057 h 120576"/>
                <a:gd name="connsiteX40" fmla="*/ 49104 w 119929"/>
                <a:gd name="connsiteY40" fmla="*/ 96934 h 120576"/>
                <a:gd name="connsiteX41" fmla="*/ 41294 w 119929"/>
                <a:gd name="connsiteY41" fmla="*/ 93118 h 120576"/>
                <a:gd name="connsiteX42" fmla="*/ 25579 w 119929"/>
                <a:gd name="connsiteY42" fmla="*/ 71751 h 120576"/>
                <a:gd name="connsiteX43" fmla="*/ 111528 w 119929"/>
                <a:gd name="connsiteY43" fmla="*/ 71751 h 120576"/>
                <a:gd name="connsiteX44" fmla="*/ 122339 w 119929"/>
                <a:gd name="connsiteY44" fmla="*/ 60909 h 120576"/>
                <a:gd name="connsiteX45" fmla="*/ 103784 w 119929"/>
                <a:gd name="connsiteY45" fmla="*/ 17277 h 12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19929" h="120576">
                  <a:moveTo>
                    <a:pt x="99185" y="50008"/>
                  </a:moveTo>
                  <a:lnTo>
                    <a:pt x="25609" y="50008"/>
                  </a:lnTo>
                  <a:cubicBezTo>
                    <a:pt x="30218" y="34319"/>
                    <a:pt x="44226" y="23244"/>
                    <a:pt x="60557" y="22379"/>
                  </a:cubicBezTo>
                  <a:cubicBezTo>
                    <a:pt x="71053" y="21851"/>
                    <a:pt x="81299" y="25702"/>
                    <a:pt x="88850" y="33012"/>
                  </a:cubicBezTo>
                  <a:cubicBezTo>
                    <a:pt x="93729" y="37676"/>
                    <a:pt x="97291" y="43544"/>
                    <a:pt x="99179" y="50024"/>
                  </a:cubicBezTo>
                  <a:moveTo>
                    <a:pt x="103784" y="17277"/>
                  </a:moveTo>
                  <a:cubicBezTo>
                    <a:pt x="91961" y="5885"/>
                    <a:pt x="75963" y="-127"/>
                    <a:pt x="59563" y="659"/>
                  </a:cubicBezTo>
                  <a:cubicBezTo>
                    <a:pt x="28661" y="2379"/>
                    <a:pt x="4037" y="27138"/>
                    <a:pt x="2486" y="58050"/>
                  </a:cubicBezTo>
                  <a:cubicBezTo>
                    <a:pt x="1461" y="78424"/>
                    <a:pt x="10822" y="97931"/>
                    <a:pt x="27356" y="109881"/>
                  </a:cubicBezTo>
                  <a:cubicBezTo>
                    <a:pt x="33281" y="114253"/>
                    <a:pt x="39997" y="117438"/>
                    <a:pt x="47132" y="119259"/>
                  </a:cubicBezTo>
                  <a:cubicBezTo>
                    <a:pt x="48849" y="119690"/>
                    <a:pt x="50571" y="120022"/>
                    <a:pt x="52296" y="120307"/>
                  </a:cubicBezTo>
                  <a:cubicBezTo>
                    <a:pt x="53083" y="120447"/>
                    <a:pt x="53873" y="120574"/>
                    <a:pt x="54663" y="120677"/>
                  </a:cubicBezTo>
                  <a:lnTo>
                    <a:pt x="55073" y="120723"/>
                  </a:lnTo>
                  <a:cubicBezTo>
                    <a:pt x="56157" y="120859"/>
                    <a:pt x="57238" y="120957"/>
                    <a:pt x="58323" y="121027"/>
                  </a:cubicBezTo>
                  <a:cubicBezTo>
                    <a:pt x="58512" y="121042"/>
                    <a:pt x="58703" y="121054"/>
                    <a:pt x="58892" y="121063"/>
                  </a:cubicBezTo>
                  <a:cubicBezTo>
                    <a:pt x="59195" y="121081"/>
                    <a:pt x="59499" y="121111"/>
                    <a:pt x="59821" y="121121"/>
                  </a:cubicBezTo>
                  <a:cubicBezTo>
                    <a:pt x="60611" y="121151"/>
                    <a:pt x="61391" y="121163"/>
                    <a:pt x="62172" y="121167"/>
                  </a:cubicBezTo>
                  <a:lnTo>
                    <a:pt x="62415" y="121167"/>
                  </a:lnTo>
                  <a:cubicBezTo>
                    <a:pt x="62640" y="121167"/>
                    <a:pt x="62859" y="121148"/>
                    <a:pt x="63084" y="121145"/>
                  </a:cubicBezTo>
                  <a:cubicBezTo>
                    <a:pt x="64052" y="121133"/>
                    <a:pt x="65013" y="121100"/>
                    <a:pt x="65970" y="121045"/>
                  </a:cubicBezTo>
                  <a:cubicBezTo>
                    <a:pt x="66374" y="121021"/>
                    <a:pt x="66777" y="120994"/>
                    <a:pt x="67185" y="120960"/>
                  </a:cubicBezTo>
                  <a:cubicBezTo>
                    <a:pt x="76693" y="120276"/>
                    <a:pt x="85885" y="117249"/>
                    <a:pt x="93939" y="112150"/>
                  </a:cubicBezTo>
                  <a:lnTo>
                    <a:pt x="94023" y="112102"/>
                  </a:lnTo>
                  <a:cubicBezTo>
                    <a:pt x="94023" y="112102"/>
                    <a:pt x="94039" y="112102"/>
                    <a:pt x="94045" y="112086"/>
                  </a:cubicBezTo>
                  <a:cubicBezTo>
                    <a:pt x="97479" y="109895"/>
                    <a:pt x="100685" y="107366"/>
                    <a:pt x="103614" y="104534"/>
                  </a:cubicBezTo>
                  <a:cubicBezTo>
                    <a:pt x="104381" y="103796"/>
                    <a:pt x="104812" y="102775"/>
                    <a:pt x="104808" y="101709"/>
                  </a:cubicBezTo>
                  <a:cubicBezTo>
                    <a:pt x="104807" y="100623"/>
                    <a:pt x="104370" y="99582"/>
                    <a:pt x="103592" y="98823"/>
                  </a:cubicBezTo>
                  <a:lnTo>
                    <a:pt x="93689" y="89221"/>
                  </a:lnTo>
                  <a:cubicBezTo>
                    <a:pt x="92170" y="87767"/>
                    <a:pt x="89775" y="87767"/>
                    <a:pt x="88255" y="89221"/>
                  </a:cubicBezTo>
                  <a:cubicBezTo>
                    <a:pt x="85554" y="91756"/>
                    <a:pt x="82495" y="93884"/>
                    <a:pt x="79178" y="95533"/>
                  </a:cubicBezTo>
                  <a:cubicBezTo>
                    <a:pt x="78789" y="95722"/>
                    <a:pt x="78397" y="95907"/>
                    <a:pt x="78006" y="96083"/>
                  </a:cubicBezTo>
                  <a:cubicBezTo>
                    <a:pt x="77334" y="96387"/>
                    <a:pt x="76650" y="96670"/>
                    <a:pt x="75961" y="96931"/>
                  </a:cubicBezTo>
                  <a:cubicBezTo>
                    <a:pt x="75446" y="97133"/>
                    <a:pt x="74929" y="97319"/>
                    <a:pt x="74408" y="97486"/>
                  </a:cubicBezTo>
                  <a:cubicBezTo>
                    <a:pt x="73649" y="97739"/>
                    <a:pt x="72889" y="97970"/>
                    <a:pt x="72103" y="98173"/>
                  </a:cubicBezTo>
                  <a:cubicBezTo>
                    <a:pt x="71814" y="98249"/>
                    <a:pt x="71532" y="98331"/>
                    <a:pt x="71243" y="98401"/>
                  </a:cubicBezTo>
                  <a:cubicBezTo>
                    <a:pt x="70101" y="98669"/>
                    <a:pt x="68946" y="98888"/>
                    <a:pt x="67771" y="99048"/>
                  </a:cubicBezTo>
                  <a:cubicBezTo>
                    <a:pt x="67732" y="99048"/>
                    <a:pt x="67695" y="99064"/>
                    <a:pt x="67655" y="99067"/>
                  </a:cubicBezTo>
                  <a:cubicBezTo>
                    <a:pt x="65032" y="99413"/>
                    <a:pt x="62380" y="99502"/>
                    <a:pt x="59739" y="99333"/>
                  </a:cubicBezTo>
                  <a:cubicBezTo>
                    <a:pt x="58838" y="99277"/>
                    <a:pt x="57941" y="99185"/>
                    <a:pt x="57048" y="99057"/>
                  </a:cubicBezTo>
                  <a:lnTo>
                    <a:pt x="56950" y="99057"/>
                  </a:lnTo>
                  <a:cubicBezTo>
                    <a:pt x="54260" y="98665"/>
                    <a:pt x="51625" y="97952"/>
                    <a:pt x="49104" y="96934"/>
                  </a:cubicBezTo>
                  <a:cubicBezTo>
                    <a:pt x="46415" y="95846"/>
                    <a:pt x="43804" y="94570"/>
                    <a:pt x="41294" y="93118"/>
                  </a:cubicBezTo>
                  <a:cubicBezTo>
                    <a:pt x="33735" y="88033"/>
                    <a:pt x="28181" y="80480"/>
                    <a:pt x="25579" y="71751"/>
                  </a:cubicBezTo>
                  <a:lnTo>
                    <a:pt x="111528" y="71751"/>
                  </a:lnTo>
                  <a:cubicBezTo>
                    <a:pt x="117503" y="71732"/>
                    <a:pt x="122338" y="66883"/>
                    <a:pt x="122339" y="60909"/>
                  </a:cubicBezTo>
                  <a:cubicBezTo>
                    <a:pt x="122416" y="44431"/>
                    <a:pt x="115704" y="28651"/>
                    <a:pt x="103784" y="17277"/>
                  </a:cubicBez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A667FB7-5E4F-DD77-7C9A-93F76D9C286F}"/>
                </a:ext>
              </a:extLst>
            </p:cNvPr>
            <p:cNvSpPr/>
            <p:nvPr/>
          </p:nvSpPr>
          <p:spPr>
            <a:xfrm>
              <a:off x="11472238" y="946654"/>
              <a:ext cx="120235" cy="120571"/>
            </a:xfrm>
            <a:custGeom>
              <a:avLst/>
              <a:gdLst>
                <a:gd name="connsiteX0" fmla="*/ 101697 w 120235"/>
                <a:gd name="connsiteY0" fmla="*/ 60876 h 120571"/>
                <a:gd name="connsiteX1" fmla="*/ 63418 w 120235"/>
                <a:gd name="connsiteY1" fmla="*/ 99353 h 120571"/>
                <a:gd name="connsiteX2" fmla="*/ 25281 w 120235"/>
                <a:gd name="connsiteY2" fmla="*/ 60533 h 120571"/>
                <a:gd name="connsiteX3" fmla="*/ 63418 w 120235"/>
                <a:gd name="connsiteY3" fmla="*/ 22396 h 120571"/>
                <a:gd name="connsiteX4" fmla="*/ 101697 w 120235"/>
                <a:gd name="connsiteY4" fmla="*/ 60876 h 120571"/>
                <a:gd name="connsiteX5" fmla="*/ 63418 w 120235"/>
                <a:gd name="connsiteY5" fmla="*/ 591 h 120571"/>
                <a:gd name="connsiteX6" fmla="*/ 3142 w 120235"/>
                <a:gd name="connsiteY6" fmla="*/ 60884 h 120571"/>
                <a:gd name="connsiteX7" fmla="*/ 63418 w 120235"/>
                <a:gd name="connsiteY7" fmla="*/ 121162 h 120571"/>
                <a:gd name="connsiteX8" fmla="*/ 123377 w 120235"/>
                <a:gd name="connsiteY8" fmla="*/ 60876 h 120571"/>
                <a:gd name="connsiteX9" fmla="*/ 63418 w 120235"/>
                <a:gd name="connsiteY9" fmla="*/ 591 h 120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235" h="120571">
                  <a:moveTo>
                    <a:pt x="101697" y="60876"/>
                  </a:moveTo>
                  <a:cubicBezTo>
                    <a:pt x="101728" y="82061"/>
                    <a:pt x="84601" y="99275"/>
                    <a:pt x="63418" y="99353"/>
                  </a:cubicBezTo>
                  <a:cubicBezTo>
                    <a:pt x="42168" y="99164"/>
                    <a:pt x="25092" y="81784"/>
                    <a:pt x="25281" y="60533"/>
                  </a:cubicBezTo>
                  <a:cubicBezTo>
                    <a:pt x="25467" y="39548"/>
                    <a:pt x="42433" y="22582"/>
                    <a:pt x="63418" y="22396"/>
                  </a:cubicBezTo>
                  <a:cubicBezTo>
                    <a:pt x="84601" y="22475"/>
                    <a:pt x="101728" y="39689"/>
                    <a:pt x="101697" y="60876"/>
                  </a:cubicBezTo>
                  <a:close/>
                  <a:moveTo>
                    <a:pt x="63418" y="591"/>
                  </a:moveTo>
                  <a:cubicBezTo>
                    <a:pt x="30123" y="595"/>
                    <a:pt x="3136" y="27589"/>
                    <a:pt x="3142" y="60884"/>
                  </a:cubicBezTo>
                  <a:cubicBezTo>
                    <a:pt x="3146" y="94173"/>
                    <a:pt x="30131" y="121157"/>
                    <a:pt x="63418" y="121162"/>
                  </a:cubicBezTo>
                  <a:cubicBezTo>
                    <a:pt x="96603" y="121034"/>
                    <a:pt x="123429" y="94066"/>
                    <a:pt x="123377" y="60876"/>
                  </a:cubicBezTo>
                  <a:cubicBezTo>
                    <a:pt x="123429" y="27687"/>
                    <a:pt x="96603" y="718"/>
                    <a:pt x="63418" y="591"/>
                  </a:cubicBez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C40C901-6905-1A24-168F-E48B0A13D6DF}"/>
                </a:ext>
              </a:extLst>
            </p:cNvPr>
            <p:cNvSpPr/>
            <p:nvPr/>
          </p:nvSpPr>
          <p:spPr>
            <a:xfrm>
              <a:off x="10901409" y="893855"/>
              <a:ext cx="176047" cy="172898"/>
            </a:xfrm>
            <a:custGeom>
              <a:avLst/>
              <a:gdLst>
                <a:gd name="connsiteX0" fmla="*/ 53932 w 176047"/>
                <a:gd name="connsiteY0" fmla="*/ 111673 h 172898"/>
                <a:gd name="connsiteX1" fmla="*/ 89514 w 176047"/>
                <a:gd name="connsiteY1" fmla="*/ 33428 h 172898"/>
                <a:gd name="connsiteX2" fmla="*/ 125099 w 176047"/>
                <a:gd name="connsiteY2" fmla="*/ 111673 h 172898"/>
                <a:gd name="connsiteX3" fmla="*/ 53932 w 176047"/>
                <a:gd name="connsiteY3" fmla="*/ 111673 h 172898"/>
                <a:gd name="connsiteX4" fmla="*/ 177500 w 176047"/>
                <a:gd name="connsiteY4" fmla="*/ 168536 h 172898"/>
                <a:gd name="connsiteX5" fmla="*/ 176146 w 176047"/>
                <a:gd name="connsiteY5" fmla="*/ 164911 h 172898"/>
                <a:gd name="connsiteX6" fmla="*/ 175748 w 176047"/>
                <a:gd name="connsiteY6" fmla="*/ 164060 h 172898"/>
                <a:gd name="connsiteX7" fmla="*/ 102197 w 176047"/>
                <a:gd name="connsiteY7" fmla="*/ 4591 h 172898"/>
                <a:gd name="connsiteX8" fmla="*/ 95872 w 176047"/>
                <a:gd name="connsiteY8" fmla="*/ 511 h 172898"/>
                <a:gd name="connsiteX9" fmla="*/ 83159 w 176047"/>
                <a:gd name="connsiteY9" fmla="*/ 511 h 172898"/>
                <a:gd name="connsiteX10" fmla="*/ 76831 w 176047"/>
                <a:gd name="connsiteY10" fmla="*/ 4591 h 172898"/>
                <a:gd name="connsiteX11" fmla="*/ 3283 w 176047"/>
                <a:gd name="connsiteY11" fmla="*/ 164060 h 172898"/>
                <a:gd name="connsiteX12" fmla="*/ 2885 w 176047"/>
                <a:gd name="connsiteY12" fmla="*/ 164911 h 172898"/>
                <a:gd name="connsiteX13" fmla="*/ 1530 w 176047"/>
                <a:gd name="connsiteY13" fmla="*/ 168536 h 172898"/>
                <a:gd name="connsiteX14" fmla="*/ 1496 w 176047"/>
                <a:gd name="connsiteY14" fmla="*/ 169228 h 172898"/>
                <a:gd name="connsiteX15" fmla="*/ 1633 w 176047"/>
                <a:gd name="connsiteY15" fmla="*/ 169900 h 172898"/>
                <a:gd name="connsiteX16" fmla="*/ 6895 w 176047"/>
                <a:gd name="connsiteY16" fmla="*/ 173396 h 172898"/>
                <a:gd name="connsiteX17" fmla="*/ 7420 w 176047"/>
                <a:gd name="connsiteY17" fmla="*/ 173369 h 172898"/>
                <a:gd name="connsiteX18" fmla="*/ 20455 w 176047"/>
                <a:gd name="connsiteY18" fmla="*/ 173369 h 172898"/>
                <a:gd name="connsiteX19" fmla="*/ 27390 w 176047"/>
                <a:gd name="connsiteY19" fmla="*/ 169331 h 172898"/>
                <a:gd name="connsiteX20" fmla="*/ 43251 w 176047"/>
                <a:gd name="connsiteY20" fmla="*/ 134971 h 172898"/>
                <a:gd name="connsiteX21" fmla="*/ 135778 w 176047"/>
                <a:gd name="connsiteY21" fmla="*/ 134971 h 172898"/>
                <a:gd name="connsiteX22" fmla="*/ 151640 w 176047"/>
                <a:gd name="connsiteY22" fmla="*/ 169331 h 172898"/>
                <a:gd name="connsiteX23" fmla="*/ 158575 w 176047"/>
                <a:gd name="connsiteY23" fmla="*/ 173366 h 172898"/>
                <a:gd name="connsiteX24" fmla="*/ 171610 w 176047"/>
                <a:gd name="connsiteY24" fmla="*/ 173366 h 172898"/>
                <a:gd name="connsiteX25" fmla="*/ 172136 w 176047"/>
                <a:gd name="connsiteY25" fmla="*/ 173393 h 172898"/>
                <a:gd name="connsiteX26" fmla="*/ 177397 w 176047"/>
                <a:gd name="connsiteY26" fmla="*/ 169900 h 172898"/>
                <a:gd name="connsiteX27" fmla="*/ 177534 w 176047"/>
                <a:gd name="connsiteY27" fmla="*/ 169228 h 172898"/>
                <a:gd name="connsiteX28" fmla="*/ 177500 w 176047"/>
                <a:gd name="connsiteY28" fmla="*/ 168536 h 17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76047" h="172898">
                  <a:moveTo>
                    <a:pt x="53932" y="111673"/>
                  </a:moveTo>
                  <a:cubicBezTo>
                    <a:pt x="53932" y="111673"/>
                    <a:pt x="82649" y="48562"/>
                    <a:pt x="89514" y="33428"/>
                  </a:cubicBezTo>
                  <a:cubicBezTo>
                    <a:pt x="96391" y="48562"/>
                    <a:pt x="125099" y="111673"/>
                    <a:pt x="125099" y="111673"/>
                  </a:cubicBezTo>
                  <a:lnTo>
                    <a:pt x="53932" y="111673"/>
                  </a:lnTo>
                  <a:close/>
                  <a:moveTo>
                    <a:pt x="177500" y="168536"/>
                  </a:moveTo>
                  <a:cubicBezTo>
                    <a:pt x="177221" y="167270"/>
                    <a:pt x="176765" y="166050"/>
                    <a:pt x="176146" y="164911"/>
                  </a:cubicBezTo>
                  <a:cubicBezTo>
                    <a:pt x="176015" y="164647"/>
                    <a:pt x="175888" y="164377"/>
                    <a:pt x="175748" y="164060"/>
                  </a:cubicBezTo>
                  <a:cubicBezTo>
                    <a:pt x="175748" y="164060"/>
                    <a:pt x="114296" y="30758"/>
                    <a:pt x="102197" y="4591"/>
                  </a:cubicBezTo>
                  <a:cubicBezTo>
                    <a:pt x="101121" y="2066"/>
                    <a:pt x="98616" y="450"/>
                    <a:pt x="95872" y="511"/>
                  </a:cubicBezTo>
                  <a:lnTo>
                    <a:pt x="83159" y="511"/>
                  </a:lnTo>
                  <a:cubicBezTo>
                    <a:pt x="80414" y="451"/>
                    <a:pt x="77908" y="2066"/>
                    <a:pt x="76831" y="4591"/>
                  </a:cubicBezTo>
                  <a:cubicBezTo>
                    <a:pt x="64735" y="30758"/>
                    <a:pt x="3283" y="164060"/>
                    <a:pt x="3283" y="164060"/>
                  </a:cubicBezTo>
                  <a:cubicBezTo>
                    <a:pt x="3142" y="164364"/>
                    <a:pt x="3015" y="164647"/>
                    <a:pt x="2885" y="164911"/>
                  </a:cubicBezTo>
                  <a:cubicBezTo>
                    <a:pt x="2265" y="166050"/>
                    <a:pt x="1809" y="167270"/>
                    <a:pt x="1530" y="168536"/>
                  </a:cubicBezTo>
                  <a:cubicBezTo>
                    <a:pt x="1495" y="168764"/>
                    <a:pt x="1484" y="168996"/>
                    <a:pt x="1496" y="169228"/>
                  </a:cubicBezTo>
                  <a:cubicBezTo>
                    <a:pt x="1521" y="169456"/>
                    <a:pt x="1567" y="169680"/>
                    <a:pt x="1633" y="169900"/>
                  </a:cubicBezTo>
                  <a:cubicBezTo>
                    <a:pt x="2461" y="172069"/>
                    <a:pt x="4574" y="173473"/>
                    <a:pt x="6895" y="173396"/>
                  </a:cubicBezTo>
                  <a:lnTo>
                    <a:pt x="7420" y="173369"/>
                  </a:lnTo>
                  <a:cubicBezTo>
                    <a:pt x="11901" y="173417"/>
                    <a:pt x="15403" y="173405"/>
                    <a:pt x="20455" y="173369"/>
                  </a:cubicBezTo>
                  <a:cubicBezTo>
                    <a:pt x="23401" y="173685"/>
                    <a:pt x="26211" y="172050"/>
                    <a:pt x="27390" y="169331"/>
                  </a:cubicBezTo>
                  <a:cubicBezTo>
                    <a:pt x="29791" y="164201"/>
                    <a:pt x="43251" y="134971"/>
                    <a:pt x="43251" y="134971"/>
                  </a:cubicBezTo>
                  <a:lnTo>
                    <a:pt x="135778" y="134971"/>
                  </a:lnTo>
                  <a:cubicBezTo>
                    <a:pt x="135778" y="134971"/>
                    <a:pt x="149249" y="164201"/>
                    <a:pt x="151640" y="169331"/>
                  </a:cubicBezTo>
                  <a:cubicBezTo>
                    <a:pt x="152820" y="172048"/>
                    <a:pt x="155630" y="173682"/>
                    <a:pt x="158575" y="173366"/>
                  </a:cubicBezTo>
                  <a:cubicBezTo>
                    <a:pt x="163627" y="173390"/>
                    <a:pt x="167129" y="173402"/>
                    <a:pt x="171610" y="173366"/>
                  </a:cubicBezTo>
                  <a:lnTo>
                    <a:pt x="172136" y="173393"/>
                  </a:lnTo>
                  <a:cubicBezTo>
                    <a:pt x="174455" y="173470"/>
                    <a:pt x="176568" y="172066"/>
                    <a:pt x="177397" y="169900"/>
                  </a:cubicBezTo>
                  <a:cubicBezTo>
                    <a:pt x="177464" y="169680"/>
                    <a:pt x="177510" y="169456"/>
                    <a:pt x="177534" y="169228"/>
                  </a:cubicBezTo>
                  <a:cubicBezTo>
                    <a:pt x="177546" y="168996"/>
                    <a:pt x="177536" y="168764"/>
                    <a:pt x="177500" y="168536"/>
                  </a:cubicBez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6EC849A-6CD8-FA23-CABF-E9AAFDBF76B5}"/>
                </a:ext>
              </a:extLst>
            </p:cNvPr>
            <p:cNvSpPr/>
            <p:nvPr/>
          </p:nvSpPr>
          <p:spPr>
            <a:xfrm>
              <a:off x="11358733" y="946834"/>
              <a:ext cx="106604" cy="120304"/>
            </a:xfrm>
            <a:custGeom>
              <a:avLst/>
              <a:gdLst>
                <a:gd name="connsiteX0" fmla="*/ 107592 w 106604"/>
                <a:gd name="connsiteY0" fmla="*/ 114211 h 120304"/>
                <a:gd name="connsiteX1" fmla="*/ 107591 w 106604"/>
                <a:gd name="connsiteY1" fmla="*/ 114207 h 120304"/>
                <a:gd name="connsiteX2" fmla="*/ 107555 w 106604"/>
                <a:gd name="connsiteY2" fmla="*/ 114159 h 120304"/>
                <a:gd name="connsiteX3" fmla="*/ 93319 w 106604"/>
                <a:gd name="connsiteY3" fmla="*/ 94036 h 120304"/>
                <a:gd name="connsiteX4" fmla="*/ 93317 w 106604"/>
                <a:gd name="connsiteY4" fmla="*/ 94068 h 120304"/>
                <a:gd name="connsiteX5" fmla="*/ 69740 w 106604"/>
                <a:gd name="connsiteY5" fmla="*/ 60749 h 120304"/>
                <a:gd name="connsiteX6" fmla="*/ 88538 w 106604"/>
                <a:gd name="connsiteY6" fmla="*/ 34167 h 120304"/>
                <a:gd name="connsiteX7" fmla="*/ 88505 w 106604"/>
                <a:gd name="connsiteY7" fmla="*/ 34390 h 120304"/>
                <a:gd name="connsiteX8" fmla="*/ 107478 w 106604"/>
                <a:gd name="connsiteY8" fmla="*/ 7616 h 120304"/>
                <a:gd name="connsiteX9" fmla="*/ 107886 w 106604"/>
                <a:gd name="connsiteY9" fmla="*/ 7042 h 120304"/>
                <a:gd name="connsiteX10" fmla="*/ 109380 w 106604"/>
                <a:gd name="connsiteY10" fmla="*/ 3338 h 120304"/>
                <a:gd name="connsiteX11" fmla="*/ 109287 w 106604"/>
                <a:gd name="connsiteY11" fmla="*/ 2851 h 120304"/>
                <a:gd name="connsiteX12" fmla="*/ 105546 w 106604"/>
                <a:gd name="connsiteY12" fmla="*/ 635 h 120304"/>
                <a:gd name="connsiteX13" fmla="*/ 98775 w 106604"/>
                <a:gd name="connsiteY13" fmla="*/ 635 h 120304"/>
                <a:gd name="connsiteX14" fmla="*/ 98783 w 106604"/>
                <a:gd name="connsiteY14" fmla="*/ 591 h 120304"/>
                <a:gd name="connsiteX15" fmla="*/ 90166 w 106604"/>
                <a:gd name="connsiteY15" fmla="*/ 616 h 120304"/>
                <a:gd name="connsiteX16" fmla="*/ 87544 w 106604"/>
                <a:gd name="connsiteY16" fmla="*/ 600 h 120304"/>
                <a:gd name="connsiteX17" fmla="*/ 81250 w 106604"/>
                <a:gd name="connsiteY17" fmla="*/ 4152 h 120304"/>
                <a:gd name="connsiteX18" fmla="*/ 73636 w 106604"/>
                <a:gd name="connsiteY18" fmla="*/ 15322 h 120304"/>
                <a:gd name="connsiteX19" fmla="*/ 56150 w 106604"/>
                <a:gd name="connsiteY19" fmla="*/ 41029 h 120304"/>
                <a:gd name="connsiteX20" fmla="*/ 30644 w 106604"/>
                <a:gd name="connsiteY20" fmla="*/ 3964 h 120304"/>
                <a:gd name="connsiteX21" fmla="*/ 24453 w 106604"/>
                <a:gd name="connsiteY21" fmla="*/ 638 h 120304"/>
                <a:gd name="connsiteX22" fmla="*/ 18510 w 106604"/>
                <a:gd name="connsiteY22" fmla="*/ 622 h 120304"/>
                <a:gd name="connsiteX23" fmla="*/ 6611 w 106604"/>
                <a:gd name="connsiteY23" fmla="*/ 622 h 120304"/>
                <a:gd name="connsiteX24" fmla="*/ 2870 w 106604"/>
                <a:gd name="connsiteY24" fmla="*/ 2839 h 120304"/>
                <a:gd name="connsiteX25" fmla="*/ 2776 w 106604"/>
                <a:gd name="connsiteY25" fmla="*/ 3325 h 120304"/>
                <a:gd name="connsiteX26" fmla="*/ 4269 w 106604"/>
                <a:gd name="connsiteY26" fmla="*/ 7029 h 120304"/>
                <a:gd name="connsiteX27" fmla="*/ 4677 w 106604"/>
                <a:gd name="connsiteY27" fmla="*/ 7602 h 120304"/>
                <a:gd name="connsiteX28" fmla="*/ 23652 w 106604"/>
                <a:gd name="connsiteY28" fmla="*/ 34376 h 120304"/>
                <a:gd name="connsiteX29" fmla="*/ 42341 w 106604"/>
                <a:gd name="connsiteY29" fmla="*/ 60752 h 120304"/>
                <a:gd name="connsiteX30" fmla="*/ 18773 w 106604"/>
                <a:gd name="connsiteY30" fmla="*/ 94023 h 120304"/>
                <a:gd name="connsiteX31" fmla="*/ 3926 w 106604"/>
                <a:gd name="connsiteY31" fmla="*/ 115008 h 120304"/>
                <a:gd name="connsiteX32" fmla="*/ 3022 w 106604"/>
                <a:gd name="connsiteY32" fmla="*/ 118877 h 120304"/>
                <a:gd name="connsiteX33" fmla="*/ 5828 w 106604"/>
                <a:gd name="connsiteY33" fmla="*/ 120825 h 120304"/>
                <a:gd name="connsiteX34" fmla="*/ 12746 w 106604"/>
                <a:gd name="connsiteY34" fmla="*/ 120882 h 120304"/>
                <a:gd name="connsiteX35" fmla="*/ 20908 w 106604"/>
                <a:gd name="connsiteY35" fmla="*/ 120866 h 120304"/>
                <a:gd name="connsiteX36" fmla="*/ 24198 w 106604"/>
                <a:gd name="connsiteY36" fmla="*/ 120885 h 120304"/>
                <a:gd name="connsiteX37" fmla="*/ 30610 w 106604"/>
                <a:gd name="connsiteY37" fmla="*/ 117583 h 120304"/>
                <a:gd name="connsiteX38" fmla="*/ 40531 w 106604"/>
                <a:gd name="connsiteY38" fmla="*/ 103304 h 120304"/>
                <a:gd name="connsiteX39" fmla="*/ 47932 w 106604"/>
                <a:gd name="connsiteY39" fmla="*/ 92630 h 120304"/>
                <a:gd name="connsiteX40" fmla="*/ 51582 w 106604"/>
                <a:gd name="connsiteY40" fmla="*/ 87361 h 120304"/>
                <a:gd name="connsiteX41" fmla="*/ 56115 w 106604"/>
                <a:gd name="connsiteY41" fmla="*/ 80736 h 120304"/>
                <a:gd name="connsiteX42" fmla="*/ 57238 w 106604"/>
                <a:gd name="connsiteY42" fmla="*/ 82357 h 120304"/>
                <a:gd name="connsiteX43" fmla="*/ 67214 w 106604"/>
                <a:gd name="connsiteY43" fmla="*/ 96880 h 120304"/>
                <a:gd name="connsiteX44" fmla="*/ 81243 w 106604"/>
                <a:gd name="connsiteY44" fmla="*/ 117309 h 120304"/>
                <a:gd name="connsiteX45" fmla="*/ 87862 w 106604"/>
                <a:gd name="connsiteY45" fmla="*/ 120860 h 120304"/>
                <a:gd name="connsiteX46" fmla="*/ 89954 w 106604"/>
                <a:gd name="connsiteY46" fmla="*/ 120860 h 120304"/>
                <a:gd name="connsiteX47" fmla="*/ 91184 w 106604"/>
                <a:gd name="connsiteY47" fmla="*/ 120864 h 120304"/>
                <a:gd name="connsiteX48" fmla="*/ 91183 w 106604"/>
                <a:gd name="connsiteY48" fmla="*/ 120880 h 120304"/>
                <a:gd name="connsiteX49" fmla="*/ 99346 w 106604"/>
                <a:gd name="connsiteY49" fmla="*/ 120895 h 120304"/>
                <a:gd name="connsiteX50" fmla="*/ 106263 w 106604"/>
                <a:gd name="connsiteY50" fmla="*/ 120839 h 120304"/>
                <a:gd name="connsiteX51" fmla="*/ 109069 w 106604"/>
                <a:gd name="connsiteY51" fmla="*/ 118890 h 120304"/>
                <a:gd name="connsiteX52" fmla="*/ 108166 w 106604"/>
                <a:gd name="connsiteY52" fmla="*/ 115022 h 120304"/>
                <a:gd name="connsiteX53" fmla="*/ 107592 w 106604"/>
                <a:gd name="connsiteY53" fmla="*/ 114211 h 120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106604" h="120304">
                  <a:moveTo>
                    <a:pt x="107592" y="114211"/>
                  </a:moveTo>
                  <a:cubicBezTo>
                    <a:pt x="107591" y="114210"/>
                    <a:pt x="107592" y="114208"/>
                    <a:pt x="107591" y="114207"/>
                  </a:cubicBezTo>
                  <a:cubicBezTo>
                    <a:pt x="107579" y="114191"/>
                    <a:pt x="107567" y="114175"/>
                    <a:pt x="107555" y="114159"/>
                  </a:cubicBezTo>
                  <a:lnTo>
                    <a:pt x="93319" y="94036"/>
                  </a:lnTo>
                  <a:lnTo>
                    <a:pt x="93317" y="94068"/>
                  </a:lnTo>
                  <a:cubicBezTo>
                    <a:pt x="85453" y="82966"/>
                    <a:pt x="77595" y="71860"/>
                    <a:pt x="69740" y="60749"/>
                  </a:cubicBezTo>
                  <a:cubicBezTo>
                    <a:pt x="75994" y="51874"/>
                    <a:pt x="82265" y="43019"/>
                    <a:pt x="88538" y="34167"/>
                  </a:cubicBezTo>
                  <a:lnTo>
                    <a:pt x="88505" y="34390"/>
                  </a:lnTo>
                  <a:cubicBezTo>
                    <a:pt x="94819" y="25463"/>
                    <a:pt x="101144" y="16538"/>
                    <a:pt x="107478" y="7616"/>
                  </a:cubicBezTo>
                  <a:lnTo>
                    <a:pt x="107886" y="7042"/>
                  </a:lnTo>
                  <a:cubicBezTo>
                    <a:pt x="108800" y="6018"/>
                    <a:pt x="109328" y="4709"/>
                    <a:pt x="109380" y="3338"/>
                  </a:cubicBezTo>
                  <a:lnTo>
                    <a:pt x="109287" y="2851"/>
                  </a:lnTo>
                  <a:cubicBezTo>
                    <a:pt x="108660" y="1372"/>
                    <a:pt x="107144" y="474"/>
                    <a:pt x="105546" y="635"/>
                  </a:cubicBezTo>
                  <a:lnTo>
                    <a:pt x="98775" y="635"/>
                  </a:lnTo>
                  <a:lnTo>
                    <a:pt x="98783" y="591"/>
                  </a:lnTo>
                  <a:lnTo>
                    <a:pt x="90166" y="616"/>
                  </a:lnTo>
                  <a:lnTo>
                    <a:pt x="87544" y="600"/>
                  </a:lnTo>
                  <a:cubicBezTo>
                    <a:pt x="84976" y="629"/>
                    <a:pt x="82602" y="1968"/>
                    <a:pt x="81250" y="4152"/>
                  </a:cubicBezTo>
                  <a:lnTo>
                    <a:pt x="73636" y="15322"/>
                  </a:lnTo>
                  <a:cubicBezTo>
                    <a:pt x="67796" y="23882"/>
                    <a:pt x="61967" y="32452"/>
                    <a:pt x="56150" y="41029"/>
                  </a:cubicBezTo>
                  <a:cubicBezTo>
                    <a:pt x="47658" y="28646"/>
                    <a:pt x="39156" y="16291"/>
                    <a:pt x="30644" y="3964"/>
                  </a:cubicBezTo>
                  <a:cubicBezTo>
                    <a:pt x="29277" y="1877"/>
                    <a:pt x="26947" y="625"/>
                    <a:pt x="24453" y="638"/>
                  </a:cubicBezTo>
                  <a:cubicBezTo>
                    <a:pt x="22473" y="622"/>
                    <a:pt x="20493" y="622"/>
                    <a:pt x="18510" y="622"/>
                  </a:cubicBezTo>
                  <a:lnTo>
                    <a:pt x="6611" y="622"/>
                  </a:lnTo>
                  <a:cubicBezTo>
                    <a:pt x="5013" y="460"/>
                    <a:pt x="3496" y="1359"/>
                    <a:pt x="2870" y="2839"/>
                  </a:cubicBezTo>
                  <a:lnTo>
                    <a:pt x="2776" y="3325"/>
                  </a:lnTo>
                  <a:cubicBezTo>
                    <a:pt x="2828" y="4695"/>
                    <a:pt x="3355" y="6005"/>
                    <a:pt x="4269" y="7029"/>
                  </a:cubicBezTo>
                  <a:lnTo>
                    <a:pt x="4677" y="7602"/>
                  </a:lnTo>
                  <a:cubicBezTo>
                    <a:pt x="11012" y="16525"/>
                    <a:pt x="17337" y="25450"/>
                    <a:pt x="23652" y="34376"/>
                  </a:cubicBezTo>
                  <a:cubicBezTo>
                    <a:pt x="29887" y="43172"/>
                    <a:pt x="36117" y="51964"/>
                    <a:pt x="42341" y="60752"/>
                  </a:cubicBezTo>
                  <a:cubicBezTo>
                    <a:pt x="34479" y="71836"/>
                    <a:pt x="26623" y="82927"/>
                    <a:pt x="18773" y="94023"/>
                  </a:cubicBezTo>
                  <a:lnTo>
                    <a:pt x="3926" y="115008"/>
                  </a:lnTo>
                  <a:cubicBezTo>
                    <a:pt x="2901" y="116013"/>
                    <a:pt x="2549" y="117521"/>
                    <a:pt x="3022" y="118877"/>
                  </a:cubicBezTo>
                  <a:cubicBezTo>
                    <a:pt x="3470" y="120040"/>
                    <a:pt x="4581" y="120813"/>
                    <a:pt x="5828" y="120825"/>
                  </a:cubicBezTo>
                  <a:cubicBezTo>
                    <a:pt x="8132" y="120869"/>
                    <a:pt x="10435" y="120882"/>
                    <a:pt x="12746" y="120882"/>
                  </a:cubicBezTo>
                  <a:lnTo>
                    <a:pt x="20908" y="120866"/>
                  </a:lnTo>
                  <a:lnTo>
                    <a:pt x="24198" y="120885"/>
                  </a:lnTo>
                  <a:cubicBezTo>
                    <a:pt x="26755" y="120938"/>
                    <a:pt x="29168" y="119696"/>
                    <a:pt x="30610" y="117583"/>
                  </a:cubicBezTo>
                  <a:cubicBezTo>
                    <a:pt x="33935" y="112832"/>
                    <a:pt x="37242" y="108073"/>
                    <a:pt x="40531" y="103304"/>
                  </a:cubicBezTo>
                  <a:lnTo>
                    <a:pt x="47932" y="92630"/>
                  </a:lnTo>
                  <a:cubicBezTo>
                    <a:pt x="49113" y="90853"/>
                    <a:pt x="50348" y="89107"/>
                    <a:pt x="51582" y="87361"/>
                  </a:cubicBezTo>
                  <a:cubicBezTo>
                    <a:pt x="53103" y="85216"/>
                    <a:pt x="54666" y="82996"/>
                    <a:pt x="56115" y="80736"/>
                  </a:cubicBezTo>
                  <a:cubicBezTo>
                    <a:pt x="56492" y="81300"/>
                    <a:pt x="56873" y="81840"/>
                    <a:pt x="57238" y="82357"/>
                  </a:cubicBezTo>
                  <a:lnTo>
                    <a:pt x="67214" y="96880"/>
                  </a:lnTo>
                  <a:cubicBezTo>
                    <a:pt x="71890" y="103710"/>
                    <a:pt x="76567" y="110541"/>
                    <a:pt x="81243" y="117309"/>
                  </a:cubicBezTo>
                  <a:cubicBezTo>
                    <a:pt x="82681" y="119564"/>
                    <a:pt x="85189" y="120909"/>
                    <a:pt x="87862" y="120860"/>
                  </a:cubicBezTo>
                  <a:lnTo>
                    <a:pt x="89954" y="120860"/>
                  </a:lnTo>
                  <a:lnTo>
                    <a:pt x="91184" y="120864"/>
                  </a:lnTo>
                  <a:lnTo>
                    <a:pt x="91183" y="120880"/>
                  </a:lnTo>
                  <a:lnTo>
                    <a:pt x="99346" y="120895"/>
                  </a:lnTo>
                  <a:cubicBezTo>
                    <a:pt x="101655" y="120895"/>
                    <a:pt x="103960" y="120883"/>
                    <a:pt x="106263" y="120839"/>
                  </a:cubicBezTo>
                  <a:cubicBezTo>
                    <a:pt x="107509" y="120825"/>
                    <a:pt x="108622" y="120054"/>
                    <a:pt x="109069" y="118890"/>
                  </a:cubicBezTo>
                  <a:cubicBezTo>
                    <a:pt x="109543" y="117534"/>
                    <a:pt x="109191" y="116027"/>
                    <a:pt x="108166" y="115022"/>
                  </a:cubicBezTo>
                  <a:lnTo>
                    <a:pt x="107592" y="114211"/>
                  </a:ln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0E81903-E55C-2683-CA8C-93BDF71AE6D8}"/>
                </a:ext>
              </a:extLst>
            </p:cNvPr>
            <p:cNvSpPr/>
            <p:nvPr/>
          </p:nvSpPr>
          <p:spPr>
            <a:xfrm>
              <a:off x="10565819" y="1021706"/>
              <a:ext cx="110287" cy="110873"/>
            </a:xfrm>
            <a:custGeom>
              <a:avLst/>
              <a:gdLst>
                <a:gd name="connsiteX0" fmla="*/ 28658 w 110287"/>
                <a:gd name="connsiteY0" fmla="*/ 32885 h 110873"/>
                <a:gd name="connsiteX1" fmla="*/ 8454 w 110287"/>
                <a:gd name="connsiteY1" fmla="*/ 67878 h 110873"/>
                <a:gd name="connsiteX2" fmla="*/ 371 w 110287"/>
                <a:gd name="connsiteY2" fmla="*/ 81877 h 110873"/>
                <a:gd name="connsiteX3" fmla="*/ 93405 w 110287"/>
                <a:gd name="connsiteY3" fmla="*/ 111677 h 110873"/>
                <a:gd name="connsiteX4" fmla="*/ 93408 w 110287"/>
                <a:gd name="connsiteY4" fmla="*/ 111677 h 110873"/>
                <a:gd name="connsiteX5" fmla="*/ 110659 w 110287"/>
                <a:gd name="connsiteY5" fmla="*/ 110750 h 110873"/>
                <a:gd name="connsiteX6" fmla="*/ 47180 w 110287"/>
                <a:gd name="connsiteY6" fmla="*/ 804 h 110873"/>
                <a:gd name="connsiteX7" fmla="*/ 28658 w 110287"/>
                <a:gd name="connsiteY7" fmla="*/ 32885 h 11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0287" h="110873">
                  <a:moveTo>
                    <a:pt x="28658" y="32885"/>
                  </a:moveTo>
                  <a:lnTo>
                    <a:pt x="8454" y="67878"/>
                  </a:lnTo>
                  <a:lnTo>
                    <a:pt x="371" y="81877"/>
                  </a:lnTo>
                  <a:cubicBezTo>
                    <a:pt x="26591" y="100634"/>
                    <a:pt x="58708" y="111677"/>
                    <a:pt x="93405" y="111677"/>
                  </a:cubicBezTo>
                  <a:lnTo>
                    <a:pt x="93408" y="111677"/>
                  </a:lnTo>
                  <a:cubicBezTo>
                    <a:pt x="99237" y="111677"/>
                    <a:pt x="104990" y="111357"/>
                    <a:pt x="110659" y="110750"/>
                  </a:cubicBezTo>
                  <a:lnTo>
                    <a:pt x="47180" y="804"/>
                  </a:lnTo>
                  <a:lnTo>
                    <a:pt x="28658" y="32885"/>
                  </a:ln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814EB17-45E4-5971-65D2-FF6C94F890BB}"/>
                </a:ext>
              </a:extLst>
            </p:cNvPr>
            <p:cNvSpPr/>
            <p:nvPr/>
          </p:nvSpPr>
          <p:spPr>
            <a:xfrm>
              <a:off x="10498770" y="812407"/>
              <a:ext cx="320171" cy="306607"/>
            </a:xfrm>
            <a:custGeom>
              <a:avLst/>
              <a:gdLst>
                <a:gd name="connsiteX0" fmla="*/ 133267 w 320171"/>
                <a:gd name="connsiteY0" fmla="*/ 82401 h 306607"/>
                <a:gd name="connsiteX1" fmla="*/ 160574 w 320171"/>
                <a:gd name="connsiteY1" fmla="*/ 35105 h 306607"/>
                <a:gd name="connsiteX2" fmla="*/ 187879 w 320171"/>
                <a:gd name="connsiteY2" fmla="*/ 82401 h 306607"/>
                <a:gd name="connsiteX3" fmla="*/ 160574 w 320171"/>
                <a:gd name="connsiteY3" fmla="*/ 129695 h 306607"/>
                <a:gd name="connsiteX4" fmla="*/ 133267 w 320171"/>
                <a:gd name="connsiteY4" fmla="*/ 82401 h 306607"/>
                <a:gd name="connsiteX5" fmla="*/ 204378 w 320171"/>
                <a:gd name="connsiteY5" fmla="*/ 205569 h 306607"/>
                <a:gd name="connsiteX6" fmla="*/ 179494 w 320171"/>
                <a:gd name="connsiteY6" fmla="*/ 162469 h 306607"/>
                <a:gd name="connsiteX7" fmla="*/ 206801 w 320171"/>
                <a:gd name="connsiteY7" fmla="*/ 115175 h 306607"/>
                <a:gd name="connsiteX8" fmla="*/ 257177 w 320171"/>
                <a:gd name="connsiteY8" fmla="*/ 202426 h 306607"/>
                <a:gd name="connsiteX9" fmla="*/ 288540 w 320171"/>
                <a:gd name="connsiteY9" fmla="*/ 256746 h 306607"/>
                <a:gd name="connsiteX10" fmla="*/ 320658 w 320171"/>
                <a:gd name="connsiteY10" fmla="*/ 160553 h 306607"/>
                <a:gd name="connsiteX11" fmla="*/ 320658 w 320171"/>
                <a:gd name="connsiteY11" fmla="*/ 160550 h 306607"/>
                <a:gd name="connsiteX12" fmla="*/ 160573 w 320171"/>
                <a:gd name="connsiteY12" fmla="*/ 465 h 306607"/>
                <a:gd name="connsiteX13" fmla="*/ 487 w 320171"/>
                <a:gd name="connsiteY13" fmla="*/ 160550 h 306607"/>
                <a:gd name="connsiteX14" fmla="*/ 32606 w 320171"/>
                <a:gd name="connsiteY14" fmla="*/ 256747 h 306607"/>
                <a:gd name="connsiteX15" fmla="*/ 63970 w 320171"/>
                <a:gd name="connsiteY15" fmla="*/ 202426 h 306607"/>
                <a:gd name="connsiteX16" fmla="*/ 114344 w 320171"/>
                <a:gd name="connsiteY16" fmla="*/ 115175 h 306607"/>
                <a:gd name="connsiteX17" fmla="*/ 141649 w 320171"/>
                <a:gd name="connsiteY17" fmla="*/ 162469 h 306607"/>
                <a:gd name="connsiteX18" fmla="*/ 141651 w 320171"/>
                <a:gd name="connsiteY18" fmla="*/ 162469 h 306607"/>
                <a:gd name="connsiteX19" fmla="*/ 225139 w 320171"/>
                <a:gd name="connsiteY19" fmla="*/ 307073 h 306607"/>
                <a:gd name="connsiteX20" fmla="*/ 253609 w 320171"/>
                <a:gd name="connsiteY20" fmla="*/ 290838 h 306607"/>
                <a:gd name="connsiteX21" fmla="*/ 204378 w 320171"/>
                <a:gd name="connsiteY21" fmla="*/ 205569 h 306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0171" h="306607">
                  <a:moveTo>
                    <a:pt x="133267" y="82401"/>
                  </a:moveTo>
                  <a:lnTo>
                    <a:pt x="160574" y="35105"/>
                  </a:lnTo>
                  <a:lnTo>
                    <a:pt x="187879" y="82401"/>
                  </a:lnTo>
                  <a:lnTo>
                    <a:pt x="160574" y="129695"/>
                  </a:lnTo>
                  <a:lnTo>
                    <a:pt x="133267" y="82401"/>
                  </a:lnTo>
                  <a:close/>
                  <a:moveTo>
                    <a:pt x="204378" y="205569"/>
                  </a:moveTo>
                  <a:lnTo>
                    <a:pt x="179494" y="162469"/>
                  </a:lnTo>
                  <a:lnTo>
                    <a:pt x="206801" y="115175"/>
                  </a:lnTo>
                  <a:lnTo>
                    <a:pt x="257177" y="202426"/>
                  </a:lnTo>
                  <a:lnTo>
                    <a:pt x="288540" y="256746"/>
                  </a:lnTo>
                  <a:cubicBezTo>
                    <a:pt x="308703" y="229967"/>
                    <a:pt x="320658" y="196657"/>
                    <a:pt x="320658" y="160553"/>
                  </a:cubicBezTo>
                  <a:lnTo>
                    <a:pt x="320658" y="160550"/>
                  </a:lnTo>
                  <a:cubicBezTo>
                    <a:pt x="320658" y="72138"/>
                    <a:pt x="248985" y="465"/>
                    <a:pt x="160573" y="465"/>
                  </a:cubicBezTo>
                  <a:cubicBezTo>
                    <a:pt x="72159" y="465"/>
                    <a:pt x="487" y="72138"/>
                    <a:pt x="487" y="160550"/>
                  </a:cubicBezTo>
                  <a:cubicBezTo>
                    <a:pt x="487" y="196656"/>
                    <a:pt x="12442" y="229967"/>
                    <a:pt x="32606" y="256747"/>
                  </a:cubicBezTo>
                  <a:lnTo>
                    <a:pt x="63970" y="202426"/>
                  </a:lnTo>
                  <a:lnTo>
                    <a:pt x="114344" y="115175"/>
                  </a:lnTo>
                  <a:lnTo>
                    <a:pt x="141649" y="162469"/>
                  </a:lnTo>
                  <a:lnTo>
                    <a:pt x="141651" y="162469"/>
                  </a:lnTo>
                  <a:lnTo>
                    <a:pt x="225139" y="307073"/>
                  </a:lnTo>
                  <a:cubicBezTo>
                    <a:pt x="235216" y="302625"/>
                    <a:pt x="244751" y="297176"/>
                    <a:pt x="253609" y="290838"/>
                  </a:cubicBezTo>
                  <a:lnTo>
                    <a:pt x="204378" y="205569"/>
                  </a:lnTo>
                  <a:close/>
                </a:path>
              </a:pathLst>
            </a:custGeom>
            <a:grpFill/>
            <a:ln w="10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2703892-B38A-E0A5-0CE4-55E723DE78E9}"/>
              </a:ext>
            </a:extLst>
          </p:cNvPr>
          <p:cNvSpPr txBox="1"/>
          <p:nvPr userDrawn="1"/>
        </p:nvSpPr>
        <p:spPr>
          <a:xfrm>
            <a:off x="8033384" y="6413561"/>
            <a:ext cx="3533975" cy="430887"/>
          </a:xfrm>
          <a:prstGeom prst="rect">
            <a:avLst/>
          </a:prstGeom>
        </p:spPr>
        <p:txBody>
          <a:bodyPr lIns="46800" tIns="46800" rIns="46800" anchor="ctr"/>
          <a:lstStyle>
            <a:defPPr>
              <a:defRPr lang="en-US"/>
            </a:defPPr>
            <a:lvl1pPr algn="r">
              <a:defRPr sz="11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sz="600" noProof="0" dirty="0">
                <a:solidFill>
                  <a:schemeClr val="bg1"/>
                </a:solidFill>
                <a:latin typeface="Arial" panose="020B0604020202020204" pitchFamily="34" charset="0"/>
              </a:rPr>
              <a:t>Confidential Information – For intended recipients only. Apexon, Copyright © 2025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43733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- subtitle 1">
  <p:cSld name="Green - subtitle 1">
    <p:bg>
      <p:bgPr>
        <a:solidFill>
          <a:srgbClr val="02291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5"/>
          <p:cNvSpPr txBox="1">
            <a:spLocks noGrp="1"/>
          </p:cNvSpPr>
          <p:nvPr>
            <p:ph type="subTitle" idx="1"/>
          </p:nvPr>
        </p:nvSpPr>
        <p:spPr>
          <a:xfrm>
            <a:off x="8151033" y="6266700"/>
            <a:ext cx="3680800" cy="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7C6"/>
              </a:buClr>
              <a:buSzPts val="800"/>
              <a:buNone/>
              <a:defRPr sz="1067" i="0" u="none" strike="noStrike" cap="none">
                <a:solidFill>
                  <a:srgbClr val="C7C7C6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5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Google Shape;15;p35"/>
          <p:cNvSpPr txBox="1">
            <a:spLocks noGrp="1"/>
          </p:cNvSpPr>
          <p:nvPr>
            <p:ph type="title"/>
          </p:nvPr>
        </p:nvSpPr>
        <p:spPr>
          <a:xfrm>
            <a:off x="750600" y="757565"/>
            <a:ext cx="10386400" cy="8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7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DM Sans"/>
              <a:buNone/>
              <a:defRPr sz="3333" b="1" i="0" u="none" strike="noStrike" cap="non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pic>
        <p:nvPicPr>
          <p:cNvPr id="16" name="Google Shape;1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770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y - no graphics">
  <p:cSld name="Gray - no graphics">
    <p:bg>
      <p:bgPr>
        <a:solidFill>
          <a:srgbClr val="F2F2EF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6"/>
          <p:cNvSpPr txBox="1">
            <a:spLocks noGrp="1"/>
          </p:cNvSpPr>
          <p:nvPr>
            <p:ph type="subTitle" idx="1"/>
          </p:nvPr>
        </p:nvSpPr>
        <p:spPr>
          <a:xfrm>
            <a:off x="8151033" y="6266700"/>
            <a:ext cx="3680800" cy="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7C6"/>
              </a:buClr>
              <a:buSzPts val="800"/>
              <a:buFont typeface="DM Sans"/>
              <a:buNone/>
              <a:defRPr sz="1067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0" name="Google Shape;20;p36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Google Shape;21;p36"/>
          <p:cNvSpPr txBox="1">
            <a:spLocks noGrp="1"/>
          </p:cNvSpPr>
          <p:nvPr>
            <p:ph type="title"/>
          </p:nvPr>
        </p:nvSpPr>
        <p:spPr>
          <a:xfrm>
            <a:off x="750600" y="757565"/>
            <a:ext cx="10386400" cy="8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7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pic>
        <p:nvPicPr>
          <p:cNvPr id="22" name="Google Shape;22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52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">
  <p:cSld name="Whi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7"/>
          <p:cNvSpPr txBox="1">
            <a:spLocks noGrp="1"/>
          </p:cNvSpPr>
          <p:nvPr>
            <p:ph type="subTitle" idx="1"/>
          </p:nvPr>
        </p:nvSpPr>
        <p:spPr>
          <a:xfrm>
            <a:off x="8151033" y="6266700"/>
            <a:ext cx="3680800" cy="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7C6"/>
              </a:buClr>
              <a:buSzPts val="800"/>
              <a:buFont typeface="DM Sans"/>
              <a:buNone/>
              <a:defRPr sz="1067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6" name="Google Shape;26;p37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Google Shape;27;p37"/>
          <p:cNvSpPr txBox="1">
            <a:spLocks noGrp="1"/>
          </p:cNvSpPr>
          <p:nvPr>
            <p:ph type="title"/>
          </p:nvPr>
        </p:nvSpPr>
        <p:spPr>
          <a:xfrm>
            <a:off x="750600" y="757565"/>
            <a:ext cx="10386400" cy="8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7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pic>
        <p:nvPicPr>
          <p:cNvPr id="28" name="Google Shape;2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912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1">
  <p:cSld name="Basic 1">
    <p:bg>
      <p:bgPr>
        <a:solidFill>
          <a:srgbClr val="FFFFFF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8"/>
          <p:cNvSpPr txBox="1">
            <a:spLocks noGrp="1"/>
          </p:cNvSpPr>
          <p:nvPr>
            <p:ph type="subTitle" idx="1"/>
          </p:nvPr>
        </p:nvSpPr>
        <p:spPr>
          <a:xfrm>
            <a:off x="8151033" y="6266700"/>
            <a:ext cx="3680800" cy="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7C6"/>
              </a:buClr>
              <a:buSzPts val="800"/>
              <a:buFont typeface="DM Sans"/>
              <a:buNone/>
              <a:defRPr sz="1067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32" name="Google Shape;32;p38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3" name="Google Shape;33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225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" type="title">
  <p:cSld name="Basic">
    <p:bg>
      <p:bgPr>
        <a:solidFill>
          <a:srgbClr val="FFFFFF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9"/>
          <p:cNvSpPr txBox="1">
            <a:spLocks noGrp="1"/>
          </p:cNvSpPr>
          <p:nvPr>
            <p:ph type="subTitle" idx="1"/>
          </p:nvPr>
        </p:nvSpPr>
        <p:spPr>
          <a:xfrm>
            <a:off x="8151033" y="6266700"/>
            <a:ext cx="3680800" cy="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7C6"/>
              </a:buClr>
              <a:buSzPts val="800"/>
              <a:buFont typeface="DM Sans"/>
              <a:buNone/>
              <a:defRPr sz="1067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37" name="Google Shape;37;p39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8" name="Google Shape;3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739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y - graphics">
  <p:cSld name="Gray - graphic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12192004" cy="685800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40"/>
          <p:cNvSpPr txBox="1">
            <a:spLocks noGrp="1"/>
          </p:cNvSpPr>
          <p:nvPr>
            <p:ph type="subTitle" idx="1"/>
          </p:nvPr>
        </p:nvSpPr>
        <p:spPr>
          <a:xfrm>
            <a:off x="8151033" y="6266700"/>
            <a:ext cx="3680800" cy="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7C6"/>
              </a:buClr>
              <a:buSzPts val="800"/>
              <a:buFont typeface="DM Sans"/>
              <a:buNone/>
              <a:defRPr sz="1067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None/>
              <a:defRPr sz="1867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43" name="Google Shape;43;p40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4" name="Google Shape;44;p40"/>
          <p:cNvSpPr txBox="1">
            <a:spLocks noGrp="1"/>
          </p:cNvSpPr>
          <p:nvPr>
            <p:ph type="title"/>
          </p:nvPr>
        </p:nvSpPr>
        <p:spPr>
          <a:xfrm>
            <a:off x="750600" y="757565"/>
            <a:ext cx="10386400" cy="8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7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DM Sans"/>
              <a:buNone/>
              <a:defRPr sz="3333" b="1" i="0" u="none" strike="noStrike" cap="non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pic>
        <p:nvPicPr>
          <p:cNvPr id="45" name="Google Shape;45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0267" y="6368300"/>
            <a:ext cx="1307495" cy="246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4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99384" y="6384339"/>
            <a:ext cx="569651" cy="201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057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601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3B431A2-CD1A-4816-B7F7-996B6F992C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24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200" b="0" i="0" u="none" strike="noStrike" cap="none">
                <a:solidFill>
                  <a:srgbClr val="C7C7C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7;p33"/>
          <p:cNvSpPr txBox="1">
            <a:spLocks noGrp="1"/>
          </p:cNvSpPr>
          <p:nvPr>
            <p:ph type="body" idx="1"/>
          </p:nvPr>
        </p:nvSpPr>
        <p:spPr>
          <a:xfrm>
            <a:off x="814900" y="1593167"/>
            <a:ext cx="8872400" cy="38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9105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F14DE66-B90E-F3CF-2807-504A317A00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AI for People Leaders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E57D6E-F545-EDE2-7A8C-6C814EAAF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894" y="2807821"/>
            <a:ext cx="10386400" cy="811600"/>
          </a:xfrm>
        </p:spPr>
        <p:txBody>
          <a:bodyPr/>
          <a:lstStyle/>
          <a:p>
            <a:pPr algn="ctr"/>
            <a:r>
              <a:rPr lang="en-US" dirty="0"/>
              <a:t>Use Case Template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87029B-DCC3-F33B-D6F4-58BD8CBDBDF7}"/>
              </a:ext>
            </a:extLst>
          </p:cNvPr>
          <p:cNvSpPr/>
          <p:nvPr/>
        </p:nvSpPr>
        <p:spPr>
          <a:xfrm>
            <a:off x="1875452" y="6304356"/>
            <a:ext cx="783771" cy="531845"/>
          </a:xfrm>
          <a:prstGeom prst="rect">
            <a:avLst/>
          </a:prstGeom>
          <a:solidFill>
            <a:srgbClr val="07291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2291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880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D151B7B-7945-4010-F910-FF2848FA8E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803053-D161-37D0-BB2F-30D2ED43C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7731" y="143229"/>
            <a:ext cx="10386400" cy="811600"/>
          </a:xfrm>
        </p:spPr>
        <p:txBody>
          <a:bodyPr/>
          <a:lstStyle/>
          <a:p>
            <a:r>
              <a:rPr lang="en-US" sz="3200" dirty="0"/>
              <a:t>USE CASE CANVAS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CDEE9FB-5C3D-91E6-484B-A00F19A6D08A}"/>
              </a:ext>
            </a:extLst>
          </p:cNvPr>
          <p:cNvGrpSpPr/>
          <p:nvPr/>
        </p:nvGrpSpPr>
        <p:grpSpPr>
          <a:xfrm>
            <a:off x="8341121" y="980139"/>
            <a:ext cx="3320010" cy="566928"/>
            <a:chOff x="8341121" y="980139"/>
            <a:chExt cx="3320010" cy="566928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86557C4-5ED3-3530-D7F5-E0E0E3EDA0E2}"/>
                </a:ext>
              </a:extLst>
            </p:cNvPr>
            <p:cNvGrpSpPr/>
            <p:nvPr/>
          </p:nvGrpSpPr>
          <p:grpSpPr>
            <a:xfrm>
              <a:off x="8341121" y="980139"/>
              <a:ext cx="3320010" cy="566928"/>
              <a:chOff x="8341121" y="980139"/>
              <a:chExt cx="3320010" cy="566928"/>
            </a:xfrm>
          </p:grpSpPr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F7D72879-41F9-524D-5C0A-6AF6892DD863}"/>
                  </a:ext>
                </a:extLst>
              </p:cNvPr>
              <p:cNvSpPr/>
              <p:nvPr/>
            </p:nvSpPr>
            <p:spPr>
              <a:xfrm>
                <a:off x="8341121" y="980139"/>
                <a:ext cx="3320010" cy="566928"/>
              </a:xfrm>
              <a:prstGeom prst="roundRect">
                <a:avLst>
                  <a:gd name="adj" fmla="val 18558"/>
                </a:avLst>
              </a:prstGeom>
              <a:solidFill>
                <a:srgbClr val="E9EEF4">
                  <a:lumMod val="90000"/>
                  <a:alpha val="6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84" name="Rectangle: Top Corners Rounded 83">
                <a:extLst>
                  <a:ext uri="{FF2B5EF4-FFF2-40B4-BE49-F238E27FC236}">
                    <a16:creationId xmlns:a16="http://schemas.microsoft.com/office/drawing/2014/main" id="{9692BE94-1ED0-4850-DD36-DB0AE04AA11F}"/>
                  </a:ext>
                </a:extLst>
              </p:cNvPr>
              <p:cNvSpPr/>
              <p:nvPr/>
            </p:nvSpPr>
            <p:spPr>
              <a:xfrm rot="16200000" flipH="1">
                <a:off x="8887934" y="433326"/>
                <a:ext cx="566928" cy="1660554"/>
              </a:xfrm>
              <a:prstGeom prst="round2SameRect">
                <a:avLst>
                  <a:gd name="adj1" fmla="val 18338"/>
                  <a:gd name="adj2" fmla="val 0"/>
                </a:avLst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AC0A043-DEFC-875E-4E1F-D71AE889E109}"/>
                </a:ext>
              </a:extLst>
            </p:cNvPr>
            <p:cNvCxnSpPr>
              <a:cxnSpLocks/>
              <a:stCxn id="84" idx="3"/>
              <a:endCxn id="83" idx="3"/>
            </p:cNvCxnSpPr>
            <p:nvPr/>
          </p:nvCxnSpPr>
          <p:spPr>
            <a:xfrm>
              <a:off x="8341121" y="1263603"/>
              <a:ext cx="3320010" cy="0"/>
            </a:xfrm>
            <a:prstGeom prst="line">
              <a:avLst/>
            </a:prstGeom>
            <a:noFill/>
            <a:ln w="12700" cap="rnd" cmpd="sng" algn="ctr">
              <a:solidFill>
                <a:srgbClr val="E9EEF4"/>
              </a:solidFill>
              <a:prstDash val="solid"/>
              <a:miter lim="800000"/>
            </a:ln>
            <a:effectLst/>
          </p:spPr>
        </p:cxnSp>
      </p:grp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E86E7B33-0FBA-6BCA-282D-8BAC20C8010A}"/>
              </a:ext>
            </a:extLst>
          </p:cNvPr>
          <p:cNvSpPr/>
          <p:nvPr/>
        </p:nvSpPr>
        <p:spPr>
          <a:xfrm>
            <a:off x="439841" y="2170395"/>
            <a:ext cx="11221299" cy="2121137"/>
          </a:xfrm>
          <a:prstGeom prst="roundRect">
            <a:avLst>
              <a:gd name="adj" fmla="val 5484"/>
            </a:avLst>
          </a:prstGeom>
          <a:gradFill flip="none" rotWithShape="1">
            <a:gsLst>
              <a:gs pos="32000">
                <a:sysClr val="window" lastClr="FFFFFF"/>
              </a:gs>
              <a:gs pos="100000">
                <a:sysClr val="window" lastClr="FFFFFF">
                  <a:alpha val="60000"/>
                </a:sysClr>
              </a:gs>
            </a:gsLst>
            <a:lin ang="13800000" scaled="0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EEC9D71-A9D0-87B7-BAE9-025F955E1F63}"/>
              </a:ext>
            </a:extLst>
          </p:cNvPr>
          <p:cNvSpPr txBox="1"/>
          <p:nvPr/>
        </p:nvSpPr>
        <p:spPr>
          <a:xfrm>
            <a:off x="3379712" y="3028612"/>
            <a:ext cx="2411486" cy="1153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A6FA"/>
              </a:buClr>
              <a:buSzTx/>
              <a:buFont typeface="Zilla Slab SemiBold"/>
              <a:buChar char="✓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50000">
                      <a:srgbClr val="2C83CA"/>
                    </a:gs>
                    <a:gs pos="0">
                      <a:srgbClr val="37A6FA"/>
                    </a:gs>
                    <a:gs pos="100000">
                      <a:srgbClr val="215F9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25% reduction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in downtime within the first year</a:t>
            </a:r>
          </a:p>
          <a:p>
            <a:pPr marL="171450" marR="0" lvl="0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A6FA"/>
              </a:buClr>
              <a:buSzTx/>
              <a:buFont typeface="Zilla Slab SemiBold"/>
              <a:buChar char="✓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50000">
                      <a:srgbClr val="2C83CA"/>
                    </a:gs>
                    <a:gs pos="0">
                      <a:srgbClr val="37A6FA"/>
                    </a:gs>
                    <a:gs pos="100000">
                      <a:srgbClr val="215F9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15% reduction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in overall maintenance costs</a:t>
            </a:r>
          </a:p>
          <a:p>
            <a:pPr marL="171450" marR="0" lvl="0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A6FA"/>
              </a:buClr>
              <a:buSzTx/>
              <a:buFont typeface="Zilla Slab SemiBold"/>
              <a:buChar char="✓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50000">
                      <a:srgbClr val="2C83CA"/>
                    </a:gs>
                    <a:gs pos="0">
                      <a:srgbClr val="37A6FA"/>
                    </a:gs>
                    <a:gs pos="100000">
                      <a:srgbClr val="215F9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20% improvement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in MTBF with optimized maintenance scheduling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FA257E9-6728-3B4E-9C18-27A848B8A403}"/>
              </a:ext>
            </a:extLst>
          </p:cNvPr>
          <p:cNvCxnSpPr>
            <a:cxnSpLocks/>
          </p:cNvCxnSpPr>
          <p:nvPr/>
        </p:nvCxnSpPr>
        <p:spPr>
          <a:xfrm>
            <a:off x="3243955" y="2509615"/>
            <a:ext cx="3" cy="1796724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9946330-AB60-1B2A-E430-991704D9DDFB}"/>
              </a:ext>
            </a:extLst>
          </p:cNvPr>
          <p:cNvCxnSpPr>
            <a:cxnSpLocks/>
          </p:cNvCxnSpPr>
          <p:nvPr/>
        </p:nvCxnSpPr>
        <p:spPr>
          <a:xfrm>
            <a:off x="6049685" y="2509615"/>
            <a:ext cx="3" cy="1796724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9411C69-EFE8-FB94-7B23-A8255521B05F}"/>
              </a:ext>
            </a:extLst>
          </p:cNvPr>
          <p:cNvCxnSpPr>
            <a:cxnSpLocks/>
          </p:cNvCxnSpPr>
          <p:nvPr/>
        </p:nvCxnSpPr>
        <p:spPr>
          <a:xfrm>
            <a:off x="8855416" y="2509615"/>
            <a:ext cx="3" cy="1796724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8681F01-C543-3A45-5C46-4E056987F632}"/>
              </a:ext>
            </a:extLst>
          </p:cNvPr>
          <p:cNvSpPr txBox="1"/>
          <p:nvPr/>
        </p:nvSpPr>
        <p:spPr>
          <a:xfrm>
            <a:off x="529743" y="3028612"/>
            <a:ext cx="2250966" cy="794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Improve operational efficiency and reduce unplanned downtime to increase overall productivity and cost savings across the organization</a:t>
            </a:r>
          </a:p>
        </p:txBody>
      </p:sp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0B0EBF28-B8A9-8E3E-D3A0-41CBCA016120}"/>
              </a:ext>
            </a:extLst>
          </p:cNvPr>
          <p:cNvGraphicFramePr>
            <a:graphicFrameLocks noGrp="1"/>
          </p:cNvGraphicFramePr>
          <p:nvPr/>
        </p:nvGraphicFramePr>
        <p:xfrm>
          <a:off x="6185440" y="2951155"/>
          <a:ext cx="2534220" cy="1346715"/>
        </p:xfrm>
        <a:graphic>
          <a:graphicData uri="http://schemas.openxmlformats.org/drawingml/2006/table">
            <a:tbl>
              <a:tblPr firstRow="1" bandRow="1"/>
              <a:tblGrid>
                <a:gridCol w="739366">
                  <a:extLst>
                    <a:ext uri="{9D8B030D-6E8A-4147-A177-3AD203B41FA5}">
                      <a16:colId xmlns:a16="http://schemas.microsoft.com/office/drawing/2014/main" val="528482728"/>
                    </a:ext>
                  </a:extLst>
                </a:gridCol>
                <a:gridCol w="1794854">
                  <a:extLst>
                    <a:ext uri="{9D8B030D-6E8A-4147-A177-3AD203B41FA5}">
                      <a16:colId xmlns:a16="http://schemas.microsoft.com/office/drawing/2014/main" val="1861555494"/>
                    </a:ext>
                  </a:extLst>
                </a:gridCol>
              </a:tblGrid>
              <a:tr h="448905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ROLE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1" i="0" u="none" strike="noStrike" cap="none">
                          <a:solidFill>
                            <a:schemeClr val="lt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sz="900" b="0" dirty="0">
                          <a:solidFill>
                            <a:schemeClr val="bg1"/>
                          </a:solidFill>
                          <a:latin typeface="Montserrat" pitchFamily="2" charset="77"/>
                        </a:rPr>
                        <a:t>Operations Manager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728285"/>
                  </a:ext>
                </a:extLst>
              </a:tr>
              <a:tr h="448905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NAME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sz="900" b="0" dirty="0">
                          <a:solidFill>
                            <a:schemeClr val="bg1"/>
                          </a:solidFill>
                          <a:latin typeface="Montserrat" pitchFamily="2" charset="77"/>
                        </a:rPr>
                        <a:t>Jennifer Johnson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189526"/>
                  </a:ext>
                </a:extLst>
              </a:tr>
              <a:tr h="448905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GROUP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sz="900" b="0" dirty="0">
                          <a:solidFill>
                            <a:schemeClr val="bg1"/>
                          </a:solidFill>
                          <a:latin typeface="Montserrat" pitchFamily="2" charset="77"/>
                        </a:rPr>
                        <a:t>Operations Dept.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9EE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6923466"/>
                  </a:ext>
                </a:extLst>
              </a:tr>
            </a:tbl>
          </a:graphicData>
        </a:graphic>
      </p:graphicFrame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010B23C1-5095-8CCC-62DB-7AFCB9BBE201}"/>
              </a:ext>
            </a:extLst>
          </p:cNvPr>
          <p:cNvSpPr/>
          <p:nvPr/>
        </p:nvSpPr>
        <p:spPr>
          <a:xfrm>
            <a:off x="439839" y="407756"/>
            <a:ext cx="7495263" cy="1568075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2000">
                <a:sysClr val="window" lastClr="FFFFFF"/>
              </a:gs>
              <a:gs pos="100000">
                <a:sysClr val="window" lastClr="FFFFFF">
                  <a:alpha val="60000"/>
                </a:sysClr>
              </a:gs>
            </a:gsLst>
            <a:lin ang="13800000" scaled="0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4096EE3-4B49-FDA2-2495-833114F2D318}"/>
              </a:ext>
            </a:extLst>
          </p:cNvPr>
          <p:cNvCxnSpPr>
            <a:cxnSpLocks/>
          </p:cNvCxnSpPr>
          <p:nvPr/>
        </p:nvCxnSpPr>
        <p:spPr>
          <a:xfrm>
            <a:off x="4187465" y="416386"/>
            <a:ext cx="6" cy="1568498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9E59DF2-BA9A-56C0-F89A-013E103A07DA}"/>
              </a:ext>
            </a:extLst>
          </p:cNvPr>
          <p:cNvSpPr txBox="1"/>
          <p:nvPr/>
        </p:nvSpPr>
        <p:spPr>
          <a:xfrm>
            <a:off x="512474" y="1240503"/>
            <a:ext cx="3336233" cy="434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Unplanned downtime due to equipment failures increases costs and disrupts production schedules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5AAB907-8CEB-5C7A-B100-36C4588280E1}"/>
              </a:ext>
            </a:extLst>
          </p:cNvPr>
          <p:cNvSpPr txBox="1"/>
          <p:nvPr/>
        </p:nvSpPr>
        <p:spPr>
          <a:xfrm>
            <a:off x="4260106" y="1240503"/>
            <a:ext cx="3470935" cy="614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Implement an AI-driven predictive maintenance solution to monitor asset health, detect early warning signs of failure, and optimize maintenance intervals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FD07D076-7A35-DC79-874F-F5FEFB58163B}"/>
              </a:ext>
            </a:extLst>
          </p:cNvPr>
          <p:cNvSpPr/>
          <p:nvPr/>
        </p:nvSpPr>
        <p:spPr>
          <a:xfrm>
            <a:off x="439839" y="4486005"/>
            <a:ext cx="3646220" cy="1628134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2000">
                <a:sysClr val="window" lastClr="FFFFFF"/>
              </a:gs>
              <a:gs pos="100000">
                <a:sysClr val="window" lastClr="FFFFFF">
                  <a:alpha val="60000"/>
                </a:sysClr>
              </a:gs>
            </a:gsLst>
            <a:lin ang="13800000" scaled="0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89E527A-4C14-A027-63E1-49231DE616FC}"/>
              </a:ext>
            </a:extLst>
          </p:cNvPr>
          <p:cNvSpPr txBox="1"/>
          <p:nvPr/>
        </p:nvSpPr>
        <p:spPr>
          <a:xfrm>
            <a:off x="512474" y="4954544"/>
            <a:ext cx="3495647" cy="6145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Aligns with operational efficiency by reducing downtime, lowering repair costs, and extending equipment life, freeing resources for high-impact projects.</a:t>
            </a: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A8899A3D-8911-2821-9441-470CA9080A3D}"/>
              </a:ext>
            </a:extLst>
          </p:cNvPr>
          <p:cNvSpPr/>
          <p:nvPr/>
        </p:nvSpPr>
        <p:spPr>
          <a:xfrm>
            <a:off x="4227374" y="4486005"/>
            <a:ext cx="3646220" cy="1628134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2000">
                <a:sysClr val="window" lastClr="FFFFFF"/>
              </a:gs>
              <a:gs pos="100000">
                <a:sysClr val="window" lastClr="FFFFFF">
                  <a:alpha val="60000"/>
                </a:sysClr>
              </a:gs>
            </a:gsLst>
            <a:lin ang="13800000" scaled="0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EA8FB78-9BCC-7B10-6EF9-C8AB5F4CD9CD}"/>
              </a:ext>
            </a:extLst>
          </p:cNvPr>
          <p:cNvSpPr txBox="1"/>
          <p:nvPr/>
        </p:nvSpPr>
        <p:spPr>
          <a:xfrm>
            <a:off x="4300277" y="4954544"/>
            <a:ext cx="3509758" cy="6145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AI-driven insights give maintenance teams predictability and reduce firefighting. A clear, user-friendly interface builds trust and eases skepticism.</a:t>
            </a:r>
          </a:p>
        </p:txBody>
      </p:sp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B7538E88-13AF-B968-CD8C-898EAD7FA624}"/>
              </a:ext>
            </a:extLst>
          </p:cNvPr>
          <p:cNvSpPr/>
          <p:nvPr/>
        </p:nvSpPr>
        <p:spPr>
          <a:xfrm>
            <a:off x="8014906" y="4486005"/>
            <a:ext cx="3646220" cy="1628134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2000">
                <a:sysClr val="window" lastClr="FFFFFF"/>
              </a:gs>
              <a:gs pos="100000">
                <a:sysClr val="window" lastClr="FFFFFF">
                  <a:alpha val="60000"/>
                </a:sysClr>
              </a:gs>
            </a:gsLst>
            <a:lin ang="13800000" scaled="0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4B7D57B-C52D-44F5-37E5-188D62726983}"/>
              </a:ext>
            </a:extLst>
          </p:cNvPr>
          <p:cNvSpPr txBox="1"/>
          <p:nvPr/>
        </p:nvSpPr>
        <p:spPr>
          <a:xfrm>
            <a:off x="8087809" y="4954544"/>
            <a:ext cx="3573309" cy="6145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Legacy integration and data consistency pose challenges, but proven ML models and fallback protocols ensure reliable performance and smooth adoption.</a:t>
            </a:r>
          </a:p>
        </p:txBody>
      </p:sp>
      <p:sp>
        <p:nvSpPr>
          <p:cNvPr id="103" name="Rectangle: Top Corners Rounded 102">
            <a:extLst>
              <a:ext uri="{FF2B5EF4-FFF2-40B4-BE49-F238E27FC236}">
                <a16:creationId xmlns:a16="http://schemas.microsoft.com/office/drawing/2014/main" id="{3EF049B5-CA9A-B9D8-E4F9-BE1585DBBF75}"/>
              </a:ext>
            </a:extLst>
          </p:cNvPr>
          <p:cNvSpPr/>
          <p:nvPr/>
        </p:nvSpPr>
        <p:spPr>
          <a:xfrm>
            <a:off x="439838" y="5715284"/>
            <a:ext cx="3646220" cy="398854"/>
          </a:xfrm>
          <a:prstGeom prst="round2SameRect">
            <a:avLst>
              <a:gd name="adj1" fmla="val 0"/>
              <a:gd name="adj2" fmla="val 28020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7D16255-26FF-ECC9-5C59-084706B2A399}"/>
              </a:ext>
            </a:extLst>
          </p:cNvPr>
          <p:cNvSpPr txBox="1"/>
          <p:nvPr/>
        </p:nvSpPr>
        <p:spPr>
          <a:xfrm>
            <a:off x="512474" y="5791600"/>
            <a:ext cx="17350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OVERALL SCORE</a:t>
            </a:r>
          </a:p>
        </p:txBody>
      </p:sp>
      <p:sp>
        <p:nvSpPr>
          <p:cNvPr id="105" name="Graphic 180">
            <a:extLst>
              <a:ext uri="{FF2B5EF4-FFF2-40B4-BE49-F238E27FC236}">
                <a16:creationId xmlns:a16="http://schemas.microsoft.com/office/drawing/2014/main" id="{EB1C9E61-3C19-C8D8-738C-3C8E55A819C9}"/>
              </a:ext>
            </a:extLst>
          </p:cNvPr>
          <p:cNvSpPr/>
          <p:nvPr/>
        </p:nvSpPr>
        <p:spPr>
          <a:xfrm>
            <a:off x="2619499" y="5724962"/>
            <a:ext cx="1466559" cy="374393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836E9C5-271B-46AC-C61A-1C6EAC9DFD6F}"/>
              </a:ext>
            </a:extLst>
          </p:cNvPr>
          <p:cNvSpPr txBox="1"/>
          <p:nvPr/>
        </p:nvSpPr>
        <p:spPr>
          <a:xfrm>
            <a:off x="3050458" y="5771764"/>
            <a:ext cx="604642" cy="246221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</a:t>
            </a:r>
          </a:p>
        </p:txBody>
      </p:sp>
      <p:sp>
        <p:nvSpPr>
          <p:cNvPr id="107" name="Rectangle: Top Corners Rounded 106">
            <a:extLst>
              <a:ext uri="{FF2B5EF4-FFF2-40B4-BE49-F238E27FC236}">
                <a16:creationId xmlns:a16="http://schemas.microsoft.com/office/drawing/2014/main" id="{236DE5B3-A90C-BA24-359C-4FA8B34E02EF}"/>
              </a:ext>
            </a:extLst>
          </p:cNvPr>
          <p:cNvSpPr/>
          <p:nvPr/>
        </p:nvSpPr>
        <p:spPr>
          <a:xfrm>
            <a:off x="4227374" y="5715284"/>
            <a:ext cx="3646220" cy="398854"/>
          </a:xfrm>
          <a:prstGeom prst="round2SameRect">
            <a:avLst>
              <a:gd name="adj1" fmla="val 0"/>
              <a:gd name="adj2" fmla="val 28020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346EE41-9A4A-A453-8C9C-EF9DB108E12D}"/>
              </a:ext>
            </a:extLst>
          </p:cNvPr>
          <p:cNvSpPr txBox="1"/>
          <p:nvPr/>
        </p:nvSpPr>
        <p:spPr>
          <a:xfrm>
            <a:off x="4300010" y="5791600"/>
            <a:ext cx="17350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OVERALL SCORE</a:t>
            </a:r>
          </a:p>
        </p:txBody>
      </p:sp>
      <p:sp>
        <p:nvSpPr>
          <p:cNvPr id="109" name="Graphic 180">
            <a:extLst>
              <a:ext uri="{FF2B5EF4-FFF2-40B4-BE49-F238E27FC236}">
                <a16:creationId xmlns:a16="http://schemas.microsoft.com/office/drawing/2014/main" id="{7AC570BA-465D-8DF2-8B0B-9A1DCB7EC953}"/>
              </a:ext>
            </a:extLst>
          </p:cNvPr>
          <p:cNvSpPr/>
          <p:nvPr/>
        </p:nvSpPr>
        <p:spPr>
          <a:xfrm>
            <a:off x="6407035" y="5724962"/>
            <a:ext cx="1466559" cy="374393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C98FE48-14D8-1958-89A4-F99CE3F3E444}"/>
              </a:ext>
            </a:extLst>
          </p:cNvPr>
          <p:cNvSpPr txBox="1"/>
          <p:nvPr/>
        </p:nvSpPr>
        <p:spPr>
          <a:xfrm>
            <a:off x="6837994" y="5771764"/>
            <a:ext cx="604642" cy="246221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4.3</a:t>
            </a:r>
          </a:p>
        </p:txBody>
      </p:sp>
      <p:sp>
        <p:nvSpPr>
          <p:cNvPr id="111" name="Rectangle: Top Corners Rounded 110">
            <a:extLst>
              <a:ext uri="{FF2B5EF4-FFF2-40B4-BE49-F238E27FC236}">
                <a16:creationId xmlns:a16="http://schemas.microsoft.com/office/drawing/2014/main" id="{9AC8894B-070C-48C3-C163-96B3C228D06F}"/>
              </a:ext>
            </a:extLst>
          </p:cNvPr>
          <p:cNvSpPr/>
          <p:nvPr/>
        </p:nvSpPr>
        <p:spPr>
          <a:xfrm>
            <a:off x="8014907" y="5715284"/>
            <a:ext cx="3646220" cy="398854"/>
          </a:xfrm>
          <a:prstGeom prst="round2SameRect">
            <a:avLst>
              <a:gd name="adj1" fmla="val 0"/>
              <a:gd name="adj2" fmla="val 28020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9DD56B51-84B3-9FA5-5CF6-521E91F58E67}"/>
              </a:ext>
            </a:extLst>
          </p:cNvPr>
          <p:cNvSpPr txBox="1"/>
          <p:nvPr/>
        </p:nvSpPr>
        <p:spPr>
          <a:xfrm>
            <a:off x="8087543" y="5791600"/>
            <a:ext cx="17350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OVERALL SCORE</a:t>
            </a:r>
          </a:p>
        </p:txBody>
      </p:sp>
      <p:sp>
        <p:nvSpPr>
          <p:cNvPr id="113" name="Graphic 180">
            <a:extLst>
              <a:ext uri="{FF2B5EF4-FFF2-40B4-BE49-F238E27FC236}">
                <a16:creationId xmlns:a16="http://schemas.microsoft.com/office/drawing/2014/main" id="{FDF2CCA3-016C-9CAA-D045-F5066FB23C97}"/>
              </a:ext>
            </a:extLst>
          </p:cNvPr>
          <p:cNvSpPr/>
          <p:nvPr/>
        </p:nvSpPr>
        <p:spPr>
          <a:xfrm>
            <a:off x="10194568" y="5724962"/>
            <a:ext cx="1466559" cy="374393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E9C7056-E238-D8B7-4D14-2069A08B8BA9}"/>
              </a:ext>
            </a:extLst>
          </p:cNvPr>
          <p:cNvSpPr txBox="1"/>
          <p:nvPr/>
        </p:nvSpPr>
        <p:spPr>
          <a:xfrm>
            <a:off x="10625527" y="5771764"/>
            <a:ext cx="604642" cy="246221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4.1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4A147D46-83BA-E448-8363-5E36FF89EFD2}"/>
              </a:ext>
            </a:extLst>
          </p:cNvPr>
          <p:cNvGrpSpPr/>
          <p:nvPr/>
        </p:nvGrpSpPr>
        <p:grpSpPr>
          <a:xfrm>
            <a:off x="9169832" y="3060565"/>
            <a:ext cx="2278715" cy="2282834"/>
            <a:chOff x="9169832" y="3060565"/>
            <a:chExt cx="2278715" cy="2282834"/>
          </a:xfrm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B62E0F4C-067A-C723-7615-51BF38937708}"/>
                </a:ext>
              </a:extLst>
            </p:cNvPr>
            <p:cNvSpPr/>
            <p:nvPr/>
          </p:nvSpPr>
          <p:spPr>
            <a:xfrm>
              <a:off x="9175252" y="3060565"/>
              <a:ext cx="2273295" cy="932263"/>
            </a:xfrm>
            <a:custGeom>
              <a:avLst/>
              <a:gdLst>
                <a:gd name="connsiteX0" fmla="*/ 760496 w 830809"/>
                <a:gd name="connsiteY0" fmla="*/ 340709 h 340709"/>
                <a:gd name="connsiteX1" fmla="*/ 757257 w 830809"/>
                <a:gd name="connsiteY1" fmla="*/ 338233 h 340709"/>
                <a:gd name="connsiteX2" fmla="*/ 759638 w 830809"/>
                <a:gd name="connsiteY2" fmla="*/ 334137 h 340709"/>
                <a:gd name="connsiteX3" fmla="*/ 826599 w 830809"/>
                <a:gd name="connsiteY3" fmla="*/ 316230 h 340709"/>
                <a:gd name="connsiteX4" fmla="*/ 830695 w 830809"/>
                <a:gd name="connsiteY4" fmla="*/ 318611 h 340709"/>
                <a:gd name="connsiteX5" fmla="*/ 828313 w 830809"/>
                <a:gd name="connsiteY5" fmla="*/ 322707 h 340709"/>
                <a:gd name="connsiteX6" fmla="*/ 761353 w 830809"/>
                <a:gd name="connsiteY6" fmla="*/ 340614 h 340709"/>
                <a:gd name="connsiteX7" fmla="*/ 760496 w 830809"/>
                <a:gd name="connsiteY7" fmla="*/ 340709 h 340709"/>
                <a:gd name="connsiteX8" fmla="*/ 25070 w 830809"/>
                <a:gd name="connsiteY8" fmla="*/ 325279 h 340709"/>
                <a:gd name="connsiteX9" fmla="*/ 22689 w 830809"/>
                <a:gd name="connsiteY9" fmla="*/ 321183 h 340709"/>
                <a:gd name="connsiteX10" fmla="*/ 4210 w 830809"/>
                <a:gd name="connsiteY10" fmla="*/ 316230 h 340709"/>
                <a:gd name="connsiteX11" fmla="*/ 115 w 830809"/>
                <a:gd name="connsiteY11" fmla="*/ 318611 h 340709"/>
                <a:gd name="connsiteX12" fmla="*/ 2496 w 830809"/>
                <a:gd name="connsiteY12" fmla="*/ 322707 h 340709"/>
                <a:gd name="connsiteX13" fmla="*/ 20974 w 830809"/>
                <a:gd name="connsiteY13" fmla="*/ 327660 h 340709"/>
                <a:gd name="connsiteX14" fmla="*/ 21832 w 830809"/>
                <a:gd name="connsiteY14" fmla="*/ 327755 h 340709"/>
                <a:gd name="connsiteX15" fmla="*/ 25070 w 830809"/>
                <a:gd name="connsiteY15" fmla="*/ 325279 h 340709"/>
                <a:gd name="connsiteX16" fmla="*/ 28213 w 830809"/>
                <a:gd name="connsiteY16" fmla="*/ 315087 h 340709"/>
                <a:gd name="connsiteX17" fmla="*/ 25927 w 830809"/>
                <a:gd name="connsiteY17" fmla="*/ 310896 h 340709"/>
                <a:gd name="connsiteX18" fmla="*/ 7354 w 830809"/>
                <a:gd name="connsiteY18" fmla="*/ 305372 h 340709"/>
                <a:gd name="connsiteX19" fmla="*/ 3163 w 830809"/>
                <a:gd name="connsiteY19" fmla="*/ 307658 h 340709"/>
                <a:gd name="connsiteX20" fmla="*/ 5449 w 830809"/>
                <a:gd name="connsiteY20" fmla="*/ 311849 h 340709"/>
                <a:gd name="connsiteX21" fmla="*/ 24022 w 830809"/>
                <a:gd name="connsiteY21" fmla="*/ 317373 h 340709"/>
                <a:gd name="connsiteX22" fmla="*/ 24975 w 830809"/>
                <a:gd name="connsiteY22" fmla="*/ 317468 h 340709"/>
                <a:gd name="connsiteX23" fmla="*/ 28213 w 830809"/>
                <a:gd name="connsiteY23" fmla="*/ 315087 h 340709"/>
                <a:gd name="connsiteX24" fmla="*/ 31547 w 830809"/>
                <a:gd name="connsiteY24" fmla="*/ 305181 h 340709"/>
                <a:gd name="connsiteX25" fmla="*/ 29452 w 830809"/>
                <a:gd name="connsiteY25" fmla="*/ 300990 h 340709"/>
                <a:gd name="connsiteX26" fmla="*/ 10687 w 830809"/>
                <a:gd name="connsiteY26" fmla="*/ 294894 h 340709"/>
                <a:gd name="connsiteX27" fmla="*/ 6496 w 830809"/>
                <a:gd name="connsiteY27" fmla="*/ 297085 h 340709"/>
                <a:gd name="connsiteX28" fmla="*/ 8592 w 830809"/>
                <a:gd name="connsiteY28" fmla="*/ 301276 h 340709"/>
                <a:gd name="connsiteX29" fmla="*/ 27356 w 830809"/>
                <a:gd name="connsiteY29" fmla="*/ 307372 h 340709"/>
                <a:gd name="connsiteX30" fmla="*/ 28404 w 830809"/>
                <a:gd name="connsiteY30" fmla="*/ 307562 h 340709"/>
                <a:gd name="connsiteX31" fmla="*/ 31547 w 830809"/>
                <a:gd name="connsiteY31" fmla="*/ 305276 h 340709"/>
                <a:gd name="connsiteX32" fmla="*/ 35167 w 830809"/>
                <a:gd name="connsiteY32" fmla="*/ 295275 h 340709"/>
                <a:gd name="connsiteX33" fmla="*/ 33166 w 830809"/>
                <a:gd name="connsiteY33" fmla="*/ 290989 h 340709"/>
                <a:gd name="connsiteX34" fmla="*/ 14402 w 830809"/>
                <a:gd name="connsiteY34" fmla="*/ 284321 h 340709"/>
                <a:gd name="connsiteX35" fmla="*/ 10116 w 830809"/>
                <a:gd name="connsiteY35" fmla="*/ 286322 h 340709"/>
                <a:gd name="connsiteX36" fmla="*/ 12116 w 830809"/>
                <a:gd name="connsiteY36" fmla="*/ 290608 h 340709"/>
                <a:gd name="connsiteX37" fmla="*/ 30880 w 830809"/>
                <a:gd name="connsiteY37" fmla="*/ 297275 h 340709"/>
                <a:gd name="connsiteX38" fmla="*/ 32023 w 830809"/>
                <a:gd name="connsiteY38" fmla="*/ 297466 h 340709"/>
                <a:gd name="connsiteX39" fmla="*/ 35167 w 830809"/>
                <a:gd name="connsiteY39" fmla="*/ 295275 h 340709"/>
                <a:gd name="connsiteX40" fmla="*/ 39072 w 830809"/>
                <a:gd name="connsiteY40" fmla="*/ 285464 h 340709"/>
                <a:gd name="connsiteX41" fmla="*/ 37167 w 830809"/>
                <a:gd name="connsiteY41" fmla="*/ 281178 h 340709"/>
                <a:gd name="connsiteX42" fmla="*/ 18403 w 830809"/>
                <a:gd name="connsiteY42" fmla="*/ 273939 h 340709"/>
                <a:gd name="connsiteX43" fmla="*/ 14116 w 830809"/>
                <a:gd name="connsiteY43" fmla="*/ 275844 h 340709"/>
                <a:gd name="connsiteX44" fmla="*/ 16021 w 830809"/>
                <a:gd name="connsiteY44" fmla="*/ 280130 h 340709"/>
                <a:gd name="connsiteX45" fmla="*/ 34786 w 830809"/>
                <a:gd name="connsiteY45" fmla="*/ 287369 h 340709"/>
                <a:gd name="connsiteX46" fmla="*/ 36024 w 830809"/>
                <a:gd name="connsiteY46" fmla="*/ 287560 h 340709"/>
                <a:gd name="connsiteX47" fmla="*/ 39167 w 830809"/>
                <a:gd name="connsiteY47" fmla="*/ 285464 h 340709"/>
                <a:gd name="connsiteX48" fmla="*/ 43168 w 830809"/>
                <a:gd name="connsiteY48" fmla="*/ 275654 h 340709"/>
                <a:gd name="connsiteX49" fmla="*/ 41358 w 830809"/>
                <a:gd name="connsiteY49" fmla="*/ 271272 h 340709"/>
                <a:gd name="connsiteX50" fmla="*/ 22498 w 830809"/>
                <a:gd name="connsiteY50" fmla="*/ 263462 h 340709"/>
                <a:gd name="connsiteX51" fmla="*/ 18117 w 830809"/>
                <a:gd name="connsiteY51" fmla="*/ 265271 h 340709"/>
                <a:gd name="connsiteX52" fmla="*/ 19927 w 830809"/>
                <a:gd name="connsiteY52" fmla="*/ 269653 h 340709"/>
                <a:gd name="connsiteX53" fmla="*/ 38786 w 830809"/>
                <a:gd name="connsiteY53" fmla="*/ 277463 h 340709"/>
                <a:gd name="connsiteX54" fmla="*/ 40024 w 830809"/>
                <a:gd name="connsiteY54" fmla="*/ 277749 h 340709"/>
                <a:gd name="connsiteX55" fmla="*/ 43072 w 830809"/>
                <a:gd name="connsiteY55" fmla="*/ 275654 h 340709"/>
                <a:gd name="connsiteX56" fmla="*/ 47644 w 830809"/>
                <a:gd name="connsiteY56" fmla="*/ 266033 h 340709"/>
                <a:gd name="connsiteX57" fmla="*/ 45930 w 830809"/>
                <a:gd name="connsiteY57" fmla="*/ 261652 h 340709"/>
                <a:gd name="connsiteX58" fmla="*/ 27070 w 830809"/>
                <a:gd name="connsiteY58" fmla="*/ 253270 h 340709"/>
                <a:gd name="connsiteX59" fmla="*/ 22689 w 830809"/>
                <a:gd name="connsiteY59" fmla="*/ 254984 h 340709"/>
                <a:gd name="connsiteX60" fmla="*/ 24403 w 830809"/>
                <a:gd name="connsiteY60" fmla="*/ 259366 h 340709"/>
                <a:gd name="connsiteX61" fmla="*/ 43263 w 830809"/>
                <a:gd name="connsiteY61" fmla="*/ 267748 h 340709"/>
                <a:gd name="connsiteX62" fmla="*/ 44596 w 830809"/>
                <a:gd name="connsiteY62" fmla="*/ 268034 h 340709"/>
                <a:gd name="connsiteX63" fmla="*/ 47644 w 830809"/>
                <a:gd name="connsiteY63" fmla="*/ 266033 h 340709"/>
                <a:gd name="connsiteX64" fmla="*/ 52407 w 830809"/>
                <a:gd name="connsiteY64" fmla="*/ 256604 h 340709"/>
                <a:gd name="connsiteX65" fmla="*/ 50788 w 830809"/>
                <a:gd name="connsiteY65" fmla="*/ 252127 h 340709"/>
                <a:gd name="connsiteX66" fmla="*/ 31833 w 830809"/>
                <a:gd name="connsiteY66" fmla="*/ 243173 h 340709"/>
                <a:gd name="connsiteX67" fmla="*/ 27356 w 830809"/>
                <a:gd name="connsiteY67" fmla="*/ 244793 h 340709"/>
                <a:gd name="connsiteX68" fmla="*/ 28975 w 830809"/>
                <a:gd name="connsiteY68" fmla="*/ 249269 h 340709"/>
                <a:gd name="connsiteX69" fmla="*/ 47930 w 830809"/>
                <a:gd name="connsiteY69" fmla="*/ 258223 h 340709"/>
                <a:gd name="connsiteX70" fmla="*/ 49359 w 830809"/>
                <a:gd name="connsiteY70" fmla="*/ 258509 h 340709"/>
                <a:gd name="connsiteX71" fmla="*/ 52407 w 830809"/>
                <a:gd name="connsiteY71" fmla="*/ 256604 h 340709"/>
                <a:gd name="connsiteX72" fmla="*/ 57265 w 830809"/>
                <a:gd name="connsiteY72" fmla="*/ 247364 h 340709"/>
                <a:gd name="connsiteX73" fmla="*/ 55836 w 830809"/>
                <a:gd name="connsiteY73" fmla="*/ 242888 h 340709"/>
                <a:gd name="connsiteX74" fmla="*/ 36881 w 830809"/>
                <a:gd name="connsiteY74" fmla="*/ 233172 h 340709"/>
                <a:gd name="connsiteX75" fmla="*/ 32404 w 830809"/>
                <a:gd name="connsiteY75" fmla="*/ 234601 h 340709"/>
                <a:gd name="connsiteX76" fmla="*/ 33833 w 830809"/>
                <a:gd name="connsiteY76" fmla="*/ 239078 h 340709"/>
                <a:gd name="connsiteX77" fmla="*/ 52788 w 830809"/>
                <a:gd name="connsiteY77" fmla="*/ 248793 h 340709"/>
                <a:gd name="connsiteX78" fmla="*/ 54312 w 830809"/>
                <a:gd name="connsiteY78" fmla="*/ 249174 h 340709"/>
                <a:gd name="connsiteX79" fmla="*/ 57265 w 830809"/>
                <a:gd name="connsiteY79" fmla="*/ 247364 h 340709"/>
                <a:gd name="connsiteX80" fmla="*/ 62503 w 830809"/>
                <a:gd name="connsiteY80" fmla="*/ 238220 h 340709"/>
                <a:gd name="connsiteX81" fmla="*/ 61170 w 830809"/>
                <a:gd name="connsiteY81" fmla="*/ 233744 h 340709"/>
                <a:gd name="connsiteX82" fmla="*/ 42120 w 830809"/>
                <a:gd name="connsiteY82" fmla="*/ 223456 h 340709"/>
                <a:gd name="connsiteX83" fmla="*/ 37643 w 830809"/>
                <a:gd name="connsiteY83" fmla="*/ 224790 h 340709"/>
                <a:gd name="connsiteX84" fmla="*/ 38977 w 830809"/>
                <a:gd name="connsiteY84" fmla="*/ 229267 h 340709"/>
                <a:gd name="connsiteX85" fmla="*/ 58027 w 830809"/>
                <a:gd name="connsiteY85" fmla="*/ 239554 h 340709"/>
                <a:gd name="connsiteX86" fmla="*/ 59646 w 830809"/>
                <a:gd name="connsiteY86" fmla="*/ 239935 h 340709"/>
                <a:gd name="connsiteX87" fmla="*/ 62599 w 830809"/>
                <a:gd name="connsiteY87" fmla="*/ 238220 h 340709"/>
                <a:gd name="connsiteX88" fmla="*/ 67933 w 830809"/>
                <a:gd name="connsiteY88" fmla="*/ 229172 h 340709"/>
                <a:gd name="connsiteX89" fmla="*/ 66694 w 830809"/>
                <a:gd name="connsiteY89" fmla="*/ 224600 h 340709"/>
                <a:gd name="connsiteX90" fmla="*/ 47549 w 830809"/>
                <a:gd name="connsiteY90" fmla="*/ 213551 h 340709"/>
                <a:gd name="connsiteX91" fmla="*/ 42977 w 830809"/>
                <a:gd name="connsiteY91" fmla="*/ 214789 h 340709"/>
                <a:gd name="connsiteX92" fmla="*/ 44215 w 830809"/>
                <a:gd name="connsiteY92" fmla="*/ 219361 h 340709"/>
                <a:gd name="connsiteX93" fmla="*/ 63361 w 830809"/>
                <a:gd name="connsiteY93" fmla="*/ 230410 h 340709"/>
                <a:gd name="connsiteX94" fmla="*/ 64980 w 830809"/>
                <a:gd name="connsiteY94" fmla="*/ 230886 h 340709"/>
                <a:gd name="connsiteX95" fmla="*/ 67837 w 830809"/>
                <a:gd name="connsiteY95" fmla="*/ 229172 h 340709"/>
                <a:gd name="connsiteX96" fmla="*/ 73648 w 830809"/>
                <a:gd name="connsiteY96" fmla="*/ 220313 h 340709"/>
                <a:gd name="connsiteX97" fmla="*/ 72600 w 830809"/>
                <a:gd name="connsiteY97" fmla="*/ 215741 h 340709"/>
                <a:gd name="connsiteX98" fmla="*/ 53550 w 830809"/>
                <a:gd name="connsiteY98" fmla="*/ 204026 h 340709"/>
                <a:gd name="connsiteX99" fmla="*/ 48978 w 830809"/>
                <a:gd name="connsiteY99" fmla="*/ 205169 h 340709"/>
                <a:gd name="connsiteX100" fmla="*/ 50026 w 830809"/>
                <a:gd name="connsiteY100" fmla="*/ 209741 h 340709"/>
                <a:gd name="connsiteX101" fmla="*/ 69076 w 830809"/>
                <a:gd name="connsiteY101" fmla="*/ 221456 h 340709"/>
                <a:gd name="connsiteX102" fmla="*/ 70790 w 830809"/>
                <a:gd name="connsiteY102" fmla="*/ 221933 h 340709"/>
                <a:gd name="connsiteX103" fmla="*/ 73648 w 830809"/>
                <a:gd name="connsiteY103" fmla="*/ 220313 h 340709"/>
                <a:gd name="connsiteX104" fmla="*/ 79553 w 830809"/>
                <a:gd name="connsiteY104" fmla="*/ 211836 h 340709"/>
                <a:gd name="connsiteX105" fmla="*/ 78601 w 830809"/>
                <a:gd name="connsiteY105" fmla="*/ 207264 h 340709"/>
                <a:gd name="connsiteX106" fmla="*/ 59551 w 830809"/>
                <a:gd name="connsiteY106" fmla="*/ 194881 h 340709"/>
                <a:gd name="connsiteX107" fmla="*/ 54979 w 830809"/>
                <a:gd name="connsiteY107" fmla="*/ 195834 h 340709"/>
                <a:gd name="connsiteX108" fmla="*/ 55931 w 830809"/>
                <a:gd name="connsiteY108" fmla="*/ 200406 h 340709"/>
                <a:gd name="connsiteX109" fmla="*/ 74981 w 830809"/>
                <a:gd name="connsiteY109" fmla="*/ 212789 h 340709"/>
                <a:gd name="connsiteX110" fmla="*/ 76791 w 830809"/>
                <a:gd name="connsiteY110" fmla="*/ 213360 h 340709"/>
                <a:gd name="connsiteX111" fmla="*/ 79553 w 830809"/>
                <a:gd name="connsiteY111" fmla="*/ 211836 h 340709"/>
                <a:gd name="connsiteX112" fmla="*/ 85744 w 830809"/>
                <a:gd name="connsiteY112" fmla="*/ 203264 h 340709"/>
                <a:gd name="connsiteX113" fmla="*/ 84887 w 830809"/>
                <a:gd name="connsiteY113" fmla="*/ 198596 h 340709"/>
                <a:gd name="connsiteX114" fmla="*/ 65837 w 830809"/>
                <a:gd name="connsiteY114" fmla="*/ 185547 h 340709"/>
                <a:gd name="connsiteX115" fmla="*/ 61170 w 830809"/>
                <a:gd name="connsiteY115" fmla="*/ 186404 h 340709"/>
                <a:gd name="connsiteX116" fmla="*/ 62027 w 830809"/>
                <a:gd name="connsiteY116" fmla="*/ 191072 h 340709"/>
                <a:gd name="connsiteX117" fmla="*/ 81077 w 830809"/>
                <a:gd name="connsiteY117" fmla="*/ 204121 h 340709"/>
                <a:gd name="connsiteX118" fmla="*/ 82982 w 830809"/>
                <a:gd name="connsiteY118" fmla="*/ 204692 h 340709"/>
                <a:gd name="connsiteX119" fmla="*/ 85744 w 830809"/>
                <a:gd name="connsiteY119" fmla="*/ 203264 h 340709"/>
                <a:gd name="connsiteX120" fmla="*/ 92031 w 830809"/>
                <a:gd name="connsiteY120" fmla="*/ 194977 h 340709"/>
                <a:gd name="connsiteX121" fmla="*/ 91269 w 830809"/>
                <a:gd name="connsiteY121" fmla="*/ 190310 h 340709"/>
                <a:gd name="connsiteX122" fmla="*/ 72314 w 830809"/>
                <a:gd name="connsiteY122" fmla="*/ 176498 h 340709"/>
                <a:gd name="connsiteX123" fmla="*/ 67647 w 830809"/>
                <a:gd name="connsiteY123" fmla="*/ 177260 h 340709"/>
                <a:gd name="connsiteX124" fmla="*/ 68409 w 830809"/>
                <a:gd name="connsiteY124" fmla="*/ 181928 h 340709"/>
                <a:gd name="connsiteX125" fmla="*/ 87364 w 830809"/>
                <a:gd name="connsiteY125" fmla="*/ 195739 h 340709"/>
                <a:gd name="connsiteX126" fmla="*/ 89364 w 830809"/>
                <a:gd name="connsiteY126" fmla="*/ 196406 h 340709"/>
                <a:gd name="connsiteX127" fmla="*/ 92031 w 830809"/>
                <a:gd name="connsiteY127" fmla="*/ 195072 h 340709"/>
                <a:gd name="connsiteX128" fmla="*/ 98698 w 830809"/>
                <a:gd name="connsiteY128" fmla="*/ 186881 h 340709"/>
                <a:gd name="connsiteX129" fmla="*/ 98032 w 830809"/>
                <a:gd name="connsiteY129" fmla="*/ 182213 h 340709"/>
                <a:gd name="connsiteX130" fmla="*/ 78982 w 830809"/>
                <a:gd name="connsiteY130" fmla="*/ 167640 h 340709"/>
                <a:gd name="connsiteX131" fmla="*/ 74314 w 830809"/>
                <a:gd name="connsiteY131" fmla="*/ 168212 h 340709"/>
                <a:gd name="connsiteX132" fmla="*/ 74981 w 830809"/>
                <a:gd name="connsiteY132" fmla="*/ 172879 h 340709"/>
                <a:gd name="connsiteX133" fmla="*/ 94031 w 830809"/>
                <a:gd name="connsiteY133" fmla="*/ 187452 h 340709"/>
                <a:gd name="connsiteX134" fmla="*/ 96031 w 830809"/>
                <a:gd name="connsiteY134" fmla="*/ 188119 h 340709"/>
                <a:gd name="connsiteX135" fmla="*/ 98698 w 830809"/>
                <a:gd name="connsiteY135" fmla="*/ 186785 h 340709"/>
                <a:gd name="connsiteX136" fmla="*/ 105461 w 830809"/>
                <a:gd name="connsiteY136" fmla="*/ 178880 h 340709"/>
                <a:gd name="connsiteX137" fmla="*/ 104985 w 830809"/>
                <a:gd name="connsiteY137" fmla="*/ 174212 h 340709"/>
                <a:gd name="connsiteX138" fmla="*/ 86125 w 830809"/>
                <a:gd name="connsiteY138" fmla="*/ 158877 h 340709"/>
                <a:gd name="connsiteX139" fmla="*/ 81458 w 830809"/>
                <a:gd name="connsiteY139" fmla="*/ 159353 h 340709"/>
                <a:gd name="connsiteX140" fmla="*/ 81934 w 830809"/>
                <a:gd name="connsiteY140" fmla="*/ 164021 h 340709"/>
                <a:gd name="connsiteX141" fmla="*/ 100794 w 830809"/>
                <a:gd name="connsiteY141" fmla="*/ 179356 h 340709"/>
                <a:gd name="connsiteX142" fmla="*/ 102889 w 830809"/>
                <a:gd name="connsiteY142" fmla="*/ 180118 h 340709"/>
                <a:gd name="connsiteX143" fmla="*/ 105461 w 830809"/>
                <a:gd name="connsiteY143" fmla="*/ 178880 h 340709"/>
                <a:gd name="connsiteX144" fmla="*/ 112605 w 830809"/>
                <a:gd name="connsiteY144" fmla="*/ 171164 h 340709"/>
                <a:gd name="connsiteX145" fmla="*/ 112224 w 830809"/>
                <a:gd name="connsiteY145" fmla="*/ 166497 h 340709"/>
                <a:gd name="connsiteX146" fmla="*/ 93364 w 830809"/>
                <a:gd name="connsiteY146" fmla="*/ 150400 h 340709"/>
                <a:gd name="connsiteX147" fmla="*/ 88697 w 830809"/>
                <a:gd name="connsiteY147" fmla="*/ 150781 h 340709"/>
                <a:gd name="connsiteX148" fmla="*/ 89078 w 830809"/>
                <a:gd name="connsiteY148" fmla="*/ 155448 h 340709"/>
                <a:gd name="connsiteX149" fmla="*/ 107938 w 830809"/>
                <a:gd name="connsiteY149" fmla="*/ 171545 h 340709"/>
                <a:gd name="connsiteX150" fmla="*/ 110128 w 830809"/>
                <a:gd name="connsiteY150" fmla="*/ 172307 h 340709"/>
                <a:gd name="connsiteX151" fmla="*/ 112700 w 830809"/>
                <a:gd name="connsiteY151" fmla="*/ 171164 h 340709"/>
                <a:gd name="connsiteX152" fmla="*/ 119749 w 830809"/>
                <a:gd name="connsiteY152" fmla="*/ 163640 h 340709"/>
                <a:gd name="connsiteX153" fmla="*/ 119463 w 830809"/>
                <a:gd name="connsiteY153" fmla="*/ 158972 h 340709"/>
                <a:gd name="connsiteX154" fmla="*/ 100699 w 830809"/>
                <a:gd name="connsiteY154" fmla="*/ 142018 h 340709"/>
                <a:gd name="connsiteX155" fmla="*/ 96031 w 830809"/>
                <a:gd name="connsiteY155" fmla="*/ 142208 h 340709"/>
                <a:gd name="connsiteX156" fmla="*/ 96317 w 830809"/>
                <a:gd name="connsiteY156" fmla="*/ 146876 h 340709"/>
                <a:gd name="connsiteX157" fmla="*/ 115081 w 830809"/>
                <a:gd name="connsiteY157" fmla="*/ 163830 h 340709"/>
                <a:gd name="connsiteX158" fmla="*/ 117272 w 830809"/>
                <a:gd name="connsiteY158" fmla="*/ 164687 h 340709"/>
                <a:gd name="connsiteX159" fmla="*/ 119749 w 830809"/>
                <a:gd name="connsiteY159" fmla="*/ 163544 h 340709"/>
                <a:gd name="connsiteX160" fmla="*/ 127178 w 830809"/>
                <a:gd name="connsiteY160" fmla="*/ 156401 h 340709"/>
                <a:gd name="connsiteX161" fmla="*/ 127083 w 830809"/>
                <a:gd name="connsiteY161" fmla="*/ 151733 h 340709"/>
                <a:gd name="connsiteX162" fmla="*/ 108319 w 830809"/>
                <a:gd name="connsiteY162" fmla="*/ 133922 h 340709"/>
                <a:gd name="connsiteX163" fmla="*/ 103556 w 830809"/>
                <a:gd name="connsiteY163" fmla="*/ 134017 h 340709"/>
                <a:gd name="connsiteX164" fmla="*/ 103651 w 830809"/>
                <a:gd name="connsiteY164" fmla="*/ 138684 h 340709"/>
                <a:gd name="connsiteX165" fmla="*/ 122416 w 830809"/>
                <a:gd name="connsiteY165" fmla="*/ 156496 h 340709"/>
                <a:gd name="connsiteX166" fmla="*/ 124702 w 830809"/>
                <a:gd name="connsiteY166" fmla="*/ 157448 h 340709"/>
                <a:gd name="connsiteX167" fmla="*/ 127083 w 830809"/>
                <a:gd name="connsiteY167" fmla="*/ 156401 h 340709"/>
                <a:gd name="connsiteX168" fmla="*/ 134798 w 830809"/>
                <a:gd name="connsiteY168" fmla="*/ 149257 h 340709"/>
                <a:gd name="connsiteX169" fmla="*/ 134798 w 830809"/>
                <a:gd name="connsiteY169" fmla="*/ 144494 h 340709"/>
                <a:gd name="connsiteX170" fmla="*/ 116224 w 830809"/>
                <a:gd name="connsiteY170" fmla="*/ 125921 h 340709"/>
                <a:gd name="connsiteX171" fmla="*/ 111557 w 830809"/>
                <a:gd name="connsiteY171" fmla="*/ 125921 h 340709"/>
                <a:gd name="connsiteX172" fmla="*/ 111557 w 830809"/>
                <a:gd name="connsiteY172" fmla="*/ 130683 h 340709"/>
                <a:gd name="connsiteX173" fmla="*/ 130131 w 830809"/>
                <a:gd name="connsiteY173" fmla="*/ 149257 h 340709"/>
                <a:gd name="connsiteX174" fmla="*/ 132512 w 830809"/>
                <a:gd name="connsiteY174" fmla="*/ 150209 h 340709"/>
                <a:gd name="connsiteX175" fmla="*/ 134893 w 830809"/>
                <a:gd name="connsiteY175" fmla="*/ 149257 h 340709"/>
                <a:gd name="connsiteX176" fmla="*/ 142609 w 830809"/>
                <a:gd name="connsiteY176" fmla="*/ 142304 h 340709"/>
                <a:gd name="connsiteX177" fmla="*/ 142704 w 830809"/>
                <a:gd name="connsiteY177" fmla="*/ 137636 h 340709"/>
                <a:gd name="connsiteX178" fmla="*/ 124225 w 830809"/>
                <a:gd name="connsiteY178" fmla="*/ 118205 h 340709"/>
                <a:gd name="connsiteX179" fmla="*/ 119463 w 830809"/>
                <a:gd name="connsiteY179" fmla="*/ 118110 h 340709"/>
                <a:gd name="connsiteX180" fmla="*/ 119368 w 830809"/>
                <a:gd name="connsiteY180" fmla="*/ 122777 h 340709"/>
                <a:gd name="connsiteX181" fmla="*/ 137846 w 830809"/>
                <a:gd name="connsiteY181" fmla="*/ 142208 h 340709"/>
                <a:gd name="connsiteX182" fmla="*/ 140227 w 830809"/>
                <a:gd name="connsiteY182" fmla="*/ 143256 h 340709"/>
                <a:gd name="connsiteX183" fmla="*/ 142513 w 830809"/>
                <a:gd name="connsiteY183" fmla="*/ 142304 h 340709"/>
                <a:gd name="connsiteX184" fmla="*/ 150514 w 830809"/>
                <a:gd name="connsiteY184" fmla="*/ 135731 h 340709"/>
                <a:gd name="connsiteX185" fmla="*/ 150800 w 830809"/>
                <a:gd name="connsiteY185" fmla="*/ 131064 h 340709"/>
                <a:gd name="connsiteX186" fmla="*/ 132512 w 830809"/>
                <a:gd name="connsiteY186" fmla="*/ 110681 h 340709"/>
                <a:gd name="connsiteX187" fmla="*/ 127845 w 830809"/>
                <a:gd name="connsiteY187" fmla="*/ 110395 h 340709"/>
                <a:gd name="connsiteX188" fmla="*/ 127559 w 830809"/>
                <a:gd name="connsiteY188" fmla="*/ 115062 h 340709"/>
                <a:gd name="connsiteX189" fmla="*/ 145847 w 830809"/>
                <a:gd name="connsiteY189" fmla="*/ 135446 h 340709"/>
                <a:gd name="connsiteX190" fmla="*/ 148324 w 830809"/>
                <a:gd name="connsiteY190" fmla="*/ 136589 h 340709"/>
                <a:gd name="connsiteX191" fmla="*/ 150514 w 830809"/>
                <a:gd name="connsiteY191" fmla="*/ 135731 h 340709"/>
                <a:gd name="connsiteX192" fmla="*/ 158706 w 830809"/>
                <a:gd name="connsiteY192" fmla="*/ 129350 h 340709"/>
                <a:gd name="connsiteX193" fmla="*/ 159087 w 830809"/>
                <a:gd name="connsiteY193" fmla="*/ 124682 h 340709"/>
                <a:gd name="connsiteX194" fmla="*/ 140989 w 830809"/>
                <a:gd name="connsiteY194" fmla="*/ 103537 h 340709"/>
                <a:gd name="connsiteX195" fmla="*/ 136322 w 830809"/>
                <a:gd name="connsiteY195" fmla="*/ 103156 h 340709"/>
                <a:gd name="connsiteX196" fmla="*/ 135941 w 830809"/>
                <a:gd name="connsiteY196" fmla="*/ 107823 h 340709"/>
                <a:gd name="connsiteX197" fmla="*/ 154039 w 830809"/>
                <a:gd name="connsiteY197" fmla="*/ 128969 h 340709"/>
                <a:gd name="connsiteX198" fmla="*/ 156610 w 830809"/>
                <a:gd name="connsiteY198" fmla="*/ 130112 h 340709"/>
                <a:gd name="connsiteX199" fmla="*/ 158801 w 830809"/>
                <a:gd name="connsiteY199" fmla="*/ 129350 h 340709"/>
                <a:gd name="connsiteX200" fmla="*/ 166993 w 830809"/>
                <a:gd name="connsiteY200" fmla="*/ 123063 h 340709"/>
                <a:gd name="connsiteX201" fmla="*/ 167469 w 830809"/>
                <a:gd name="connsiteY201" fmla="*/ 118396 h 340709"/>
                <a:gd name="connsiteX202" fmla="*/ 149562 w 830809"/>
                <a:gd name="connsiteY202" fmla="*/ 96393 h 340709"/>
                <a:gd name="connsiteX203" fmla="*/ 144895 w 830809"/>
                <a:gd name="connsiteY203" fmla="*/ 95917 h 340709"/>
                <a:gd name="connsiteX204" fmla="*/ 144418 w 830809"/>
                <a:gd name="connsiteY204" fmla="*/ 100584 h 340709"/>
                <a:gd name="connsiteX205" fmla="*/ 162325 w 830809"/>
                <a:gd name="connsiteY205" fmla="*/ 122587 h 340709"/>
                <a:gd name="connsiteX206" fmla="*/ 164897 w 830809"/>
                <a:gd name="connsiteY206" fmla="*/ 123825 h 340709"/>
                <a:gd name="connsiteX207" fmla="*/ 166993 w 830809"/>
                <a:gd name="connsiteY207" fmla="*/ 123063 h 340709"/>
                <a:gd name="connsiteX208" fmla="*/ 175470 w 830809"/>
                <a:gd name="connsiteY208" fmla="*/ 117158 h 340709"/>
                <a:gd name="connsiteX209" fmla="*/ 176137 w 830809"/>
                <a:gd name="connsiteY209" fmla="*/ 112490 h 340709"/>
                <a:gd name="connsiteX210" fmla="*/ 158515 w 830809"/>
                <a:gd name="connsiteY210" fmla="*/ 89440 h 340709"/>
                <a:gd name="connsiteX211" fmla="*/ 153848 w 830809"/>
                <a:gd name="connsiteY211" fmla="*/ 88773 h 340709"/>
                <a:gd name="connsiteX212" fmla="*/ 153181 w 830809"/>
                <a:gd name="connsiteY212" fmla="*/ 93440 h 340709"/>
                <a:gd name="connsiteX213" fmla="*/ 170803 w 830809"/>
                <a:gd name="connsiteY213" fmla="*/ 116491 h 340709"/>
                <a:gd name="connsiteX214" fmla="*/ 173470 w 830809"/>
                <a:gd name="connsiteY214" fmla="*/ 117824 h 340709"/>
                <a:gd name="connsiteX215" fmla="*/ 175470 w 830809"/>
                <a:gd name="connsiteY215" fmla="*/ 117158 h 340709"/>
                <a:gd name="connsiteX216" fmla="*/ 184042 w 830809"/>
                <a:gd name="connsiteY216" fmla="*/ 111347 h 340709"/>
                <a:gd name="connsiteX217" fmla="*/ 184804 w 830809"/>
                <a:gd name="connsiteY217" fmla="*/ 106680 h 340709"/>
                <a:gd name="connsiteX218" fmla="*/ 167469 w 830809"/>
                <a:gd name="connsiteY218" fmla="*/ 82868 h 340709"/>
                <a:gd name="connsiteX219" fmla="*/ 162802 w 830809"/>
                <a:gd name="connsiteY219" fmla="*/ 82106 h 340709"/>
                <a:gd name="connsiteX220" fmla="*/ 162040 w 830809"/>
                <a:gd name="connsiteY220" fmla="*/ 86773 h 340709"/>
                <a:gd name="connsiteX221" fmla="*/ 179375 w 830809"/>
                <a:gd name="connsiteY221" fmla="*/ 110585 h 340709"/>
                <a:gd name="connsiteX222" fmla="*/ 182042 w 830809"/>
                <a:gd name="connsiteY222" fmla="*/ 111919 h 340709"/>
                <a:gd name="connsiteX223" fmla="*/ 184042 w 830809"/>
                <a:gd name="connsiteY223" fmla="*/ 111252 h 340709"/>
                <a:gd name="connsiteX224" fmla="*/ 192710 w 830809"/>
                <a:gd name="connsiteY224" fmla="*/ 105918 h 340709"/>
                <a:gd name="connsiteX225" fmla="*/ 193567 w 830809"/>
                <a:gd name="connsiteY225" fmla="*/ 101251 h 340709"/>
                <a:gd name="connsiteX226" fmla="*/ 176613 w 830809"/>
                <a:gd name="connsiteY226" fmla="*/ 76391 h 340709"/>
                <a:gd name="connsiteX227" fmla="*/ 171946 w 830809"/>
                <a:gd name="connsiteY227" fmla="*/ 75533 h 340709"/>
                <a:gd name="connsiteX228" fmla="*/ 171088 w 830809"/>
                <a:gd name="connsiteY228" fmla="*/ 80201 h 340709"/>
                <a:gd name="connsiteX229" fmla="*/ 188043 w 830809"/>
                <a:gd name="connsiteY229" fmla="*/ 105061 h 340709"/>
                <a:gd name="connsiteX230" fmla="*/ 190805 w 830809"/>
                <a:gd name="connsiteY230" fmla="*/ 106490 h 340709"/>
                <a:gd name="connsiteX231" fmla="*/ 192710 w 830809"/>
                <a:gd name="connsiteY231" fmla="*/ 105918 h 340709"/>
                <a:gd name="connsiteX232" fmla="*/ 201664 w 830809"/>
                <a:gd name="connsiteY232" fmla="*/ 100584 h 340709"/>
                <a:gd name="connsiteX233" fmla="*/ 202616 w 830809"/>
                <a:gd name="connsiteY233" fmla="*/ 96012 h 340709"/>
                <a:gd name="connsiteX234" fmla="*/ 185852 w 830809"/>
                <a:gd name="connsiteY234" fmla="*/ 70390 h 340709"/>
                <a:gd name="connsiteX235" fmla="*/ 181280 w 830809"/>
                <a:gd name="connsiteY235" fmla="*/ 69437 h 340709"/>
                <a:gd name="connsiteX236" fmla="*/ 180328 w 830809"/>
                <a:gd name="connsiteY236" fmla="*/ 74009 h 340709"/>
                <a:gd name="connsiteX237" fmla="*/ 197092 w 830809"/>
                <a:gd name="connsiteY237" fmla="*/ 99632 h 340709"/>
                <a:gd name="connsiteX238" fmla="*/ 199854 w 830809"/>
                <a:gd name="connsiteY238" fmla="*/ 101156 h 340709"/>
                <a:gd name="connsiteX239" fmla="*/ 201664 w 830809"/>
                <a:gd name="connsiteY239" fmla="*/ 100584 h 340709"/>
                <a:gd name="connsiteX240" fmla="*/ 210617 w 830809"/>
                <a:gd name="connsiteY240" fmla="*/ 95631 h 340709"/>
                <a:gd name="connsiteX241" fmla="*/ 211665 w 830809"/>
                <a:gd name="connsiteY241" fmla="*/ 91059 h 340709"/>
                <a:gd name="connsiteX242" fmla="*/ 195282 w 830809"/>
                <a:gd name="connsiteY242" fmla="*/ 64389 h 340709"/>
                <a:gd name="connsiteX243" fmla="*/ 190710 w 830809"/>
                <a:gd name="connsiteY243" fmla="*/ 63246 h 340709"/>
                <a:gd name="connsiteX244" fmla="*/ 189662 w 830809"/>
                <a:gd name="connsiteY244" fmla="*/ 67818 h 340709"/>
                <a:gd name="connsiteX245" fmla="*/ 206045 w 830809"/>
                <a:gd name="connsiteY245" fmla="*/ 94488 h 340709"/>
                <a:gd name="connsiteX246" fmla="*/ 208903 w 830809"/>
                <a:gd name="connsiteY246" fmla="*/ 96107 h 340709"/>
                <a:gd name="connsiteX247" fmla="*/ 210617 w 830809"/>
                <a:gd name="connsiteY247" fmla="*/ 95631 h 340709"/>
                <a:gd name="connsiteX248" fmla="*/ 219761 w 830809"/>
                <a:gd name="connsiteY248" fmla="*/ 90869 h 340709"/>
                <a:gd name="connsiteX249" fmla="*/ 220999 w 830809"/>
                <a:gd name="connsiteY249" fmla="*/ 86297 h 340709"/>
                <a:gd name="connsiteX250" fmla="*/ 204997 w 830809"/>
                <a:gd name="connsiteY250" fmla="*/ 58674 h 340709"/>
                <a:gd name="connsiteX251" fmla="*/ 200425 w 830809"/>
                <a:gd name="connsiteY251" fmla="*/ 57436 h 340709"/>
                <a:gd name="connsiteX252" fmla="*/ 199187 w 830809"/>
                <a:gd name="connsiteY252" fmla="*/ 62008 h 340709"/>
                <a:gd name="connsiteX253" fmla="*/ 215189 w 830809"/>
                <a:gd name="connsiteY253" fmla="*/ 89630 h 340709"/>
                <a:gd name="connsiteX254" fmla="*/ 218047 w 830809"/>
                <a:gd name="connsiteY254" fmla="*/ 91250 h 340709"/>
                <a:gd name="connsiteX255" fmla="*/ 219761 w 830809"/>
                <a:gd name="connsiteY255" fmla="*/ 90773 h 340709"/>
                <a:gd name="connsiteX256" fmla="*/ 229000 w 830809"/>
                <a:gd name="connsiteY256" fmla="*/ 86487 h 340709"/>
                <a:gd name="connsiteX257" fmla="*/ 230334 w 830809"/>
                <a:gd name="connsiteY257" fmla="*/ 82010 h 340709"/>
                <a:gd name="connsiteX258" fmla="*/ 214808 w 830809"/>
                <a:gd name="connsiteY258" fmla="*/ 53435 h 340709"/>
                <a:gd name="connsiteX259" fmla="*/ 210331 w 830809"/>
                <a:gd name="connsiteY259" fmla="*/ 52102 h 340709"/>
                <a:gd name="connsiteX260" fmla="*/ 208998 w 830809"/>
                <a:gd name="connsiteY260" fmla="*/ 56579 h 340709"/>
                <a:gd name="connsiteX261" fmla="*/ 224524 w 830809"/>
                <a:gd name="connsiteY261" fmla="*/ 85153 h 340709"/>
                <a:gd name="connsiteX262" fmla="*/ 227476 w 830809"/>
                <a:gd name="connsiteY262" fmla="*/ 86868 h 340709"/>
                <a:gd name="connsiteX263" fmla="*/ 229096 w 830809"/>
                <a:gd name="connsiteY263" fmla="*/ 86487 h 340709"/>
                <a:gd name="connsiteX264" fmla="*/ 238240 w 830809"/>
                <a:gd name="connsiteY264" fmla="*/ 82201 h 340709"/>
                <a:gd name="connsiteX265" fmla="*/ 239668 w 830809"/>
                <a:gd name="connsiteY265" fmla="*/ 77724 h 340709"/>
                <a:gd name="connsiteX266" fmla="*/ 224619 w 830809"/>
                <a:gd name="connsiteY266" fmla="*/ 48197 h 340709"/>
                <a:gd name="connsiteX267" fmla="*/ 220142 w 830809"/>
                <a:gd name="connsiteY267" fmla="*/ 46768 h 340709"/>
                <a:gd name="connsiteX268" fmla="*/ 218713 w 830809"/>
                <a:gd name="connsiteY268" fmla="*/ 51245 h 340709"/>
                <a:gd name="connsiteX269" fmla="*/ 233763 w 830809"/>
                <a:gd name="connsiteY269" fmla="*/ 80772 h 340709"/>
                <a:gd name="connsiteX270" fmla="*/ 236716 w 830809"/>
                <a:gd name="connsiteY270" fmla="*/ 82582 h 340709"/>
                <a:gd name="connsiteX271" fmla="*/ 238240 w 830809"/>
                <a:gd name="connsiteY271" fmla="*/ 82201 h 340709"/>
                <a:gd name="connsiteX272" fmla="*/ 247765 w 830809"/>
                <a:gd name="connsiteY272" fmla="*/ 78296 h 340709"/>
                <a:gd name="connsiteX273" fmla="*/ 249289 w 830809"/>
                <a:gd name="connsiteY273" fmla="*/ 73819 h 340709"/>
                <a:gd name="connsiteX274" fmla="*/ 234715 w 830809"/>
                <a:gd name="connsiteY274" fmla="*/ 43434 h 340709"/>
                <a:gd name="connsiteX275" fmla="*/ 230239 w 830809"/>
                <a:gd name="connsiteY275" fmla="*/ 41910 h 340709"/>
                <a:gd name="connsiteX276" fmla="*/ 228715 w 830809"/>
                <a:gd name="connsiteY276" fmla="*/ 46387 h 340709"/>
                <a:gd name="connsiteX277" fmla="*/ 243288 w 830809"/>
                <a:gd name="connsiteY277" fmla="*/ 76772 h 340709"/>
                <a:gd name="connsiteX278" fmla="*/ 246336 w 830809"/>
                <a:gd name="connsiteY278" fmla="*/ 78677 h 340709"/>
                <a:gd name="connsiteX279" fmla="*/ 247765 w 830809"/>
                <a:gd name="connsiteY279" fmla="*/ 78391 h 340709"/>
                <a:gd name="connsiteX280" fmla="*/ 257194 w 830809"/>
                <a:gd name="connsiteY280" fmla="*/ 74581 h 340709"/>
                <a:gd name="connsiteX281" fmla="*/ 258909 w 830809"/>
                <a:gd name="connsiteY281" fmla="*/ 70199 h 340709"/>
                <a:gd name="connsiteX282" fmla="*/ 244907 w 830809"/>
                <a:gd name="connsiteY282" fmla="*/ 38862 h 340709"/>
                <a:gd name="connsiteX283" fmla="*/ 240526 w 830809"/>
                <a:gd name="connsiteY283" fmla="*/ 37148 h 340709"/>
                <a:gd name="connsiteX284" fmla="*/ 238811 w 830809"/>
                <a:gd name="connsiteY284" fmla="*/ 41529 h 340709"/>
                <a:gd name="connsiteX285" fmla="*/ 252813 w 830809"/>
                <a:gd name="connsiteY285" fmla="*/ 72866 h 340709"/>
                <a:gd name="connsiteX286" fmla="*/ 255861 w 830809"/>
                <a:gd name="connsiteY286" fmla="*/ 74867 h 340709"/>
                <a:gd name="connsiteX287" fmla="*/ 257194 w 830809"/>
                <a:gd name="connsiteY287" fmla="*/ 74581 h 340709"/>
                <a:gd name="connsiteX288" fmla="*/ 266719 w 830809"/>
                <a:gd name="connsiteY288" fmla="*/ 71152 h 340709"/>
                <a:gd name="connsiteX289" fmla="*/ 268529 w 830809"/>
                <a:gd name="connsiteY289" fmla="*/ 66770 h 340709"/>
                <a:gd name="connsiteX290" fmla="*/ 255194 w 830809"/>
                <a:gd name="connsiteY290" fmla="*/ 34385 h 340709"/>
                <a:gd name="connsiteX291" fmla="*/ 250813 w 830809"/>
                <a:gd name="connsiteY291" fmla="*/ 32576 h 340709"/>
                <a:gd name="connsiteX292" fmla="*/ 249003 w 830809"/>
                <a:gd name="connsiteY292" fmla="*/ 36957 h 340709"/>
                <a:gd name="connsiteX293" fmla="*/ 262338 w 830809"/>
                <a:gd name="connsiteY293" fmla="*/ 69342 h 340709"/>
                <a:gd name="connsiteX294" fmla="*/ 265386 w 830809"/>
                <a:gd name="connsiteY294" fmla="*/ 71438 h 340709"/>
                <a:gd name="connsiteX295" fmla="*/ 266624 w 830809"/>
                <a:gd name="connsiteY295" fmla="*/ 71152 h 340709"/>
                <a:gd name="connsiteX296" fmla="*/ 276435 w 830809"/>
                <a:gd name="connsiteY296" fmla="*/ 68009 h 340709"/>
                <a:gd name="connsiteX297" fmla="*/ 278340 w 830809"/>
                <a:gd name="connsiteY297" fmla="*/ 63722 h 340709"/>
                <a:gd name="connsiteX298" fmla="*/ 265576 w 830809"/>
                <a:gd name="connsiteY298" fmla="*/ 30480 h 340709"/>
                <a:gd name="connsiteX299" fmla="*/ 261290 w 830809"/>
                <a:gd name="connsiteY299" fmla="*/ 28575 h 340709"/>
                <a:gd name="connsiteX300" fmla="*/ 259385 w 830809"/>
                <a:gd name="connsiteY300" fmla="*/ 32861 h 340709"/>
                <a:gd name="connsiteX301" fmla="*/ 272149 w 830809"/>
                <a:gd name="connsiteY301" fmla="*/ 66104 h 340709"/>
                <a:gd name="connsiteX302" fmla="*/ 275292 w 830809"/>
                <a:gd name="connsiteY302" fmla="*/ 68199 h 340709"/>
                <a:gd name="connsiteX303" fmla="*/ 276435 w 830809"/>
                <a:gd name="connsiteY303" fmla="*/ 68009 h 340709"/>
                <a:gd name="connsiteX304" fmla="*/ 286246 w 830809"/>
                <a:gd name="connsiteY304" fmla="*/ 65056 h 340709"/>
                <a:gd name="connsiteX305" fmla="*/ 288246 w 830809"/>
                <a:gd name="connsiteY305" fmla="*/ 60770 h 340709"/>
                <a:gd name="connsiteX306" fmla="*/ 276149 w 830809"/>
                <a:gd name="connsiteY306" fmla="*/ 26575 h 340709"/>
                <a:gd name="connsiteX307" fmla="*/ 271863 w 830809"/>
                <a:gd name="connsiteY307" fmla="*/ 24575 h 340709"/>
                <a:gd name="connsiteX308" fmla="*/ 269863 w 830809"/>
                <a:gd name="connsiteY308" fmla="*/ 28861 h 340709"/>
                <a:gd name="connsiteX309" fmla="*/ 281959 w 830809"/>
                <a:gd name="connsiteY309" fmla="*/ 63056 h 340709"/>
                <a:gd name="connsiteX310" fmla="*/ 285103 w 830809"/>
                <a:gd name="connsiteY310" fmla="*/ 65246 h 340709"/>
                <a:gd name="connsiteX311" fmla="*/ 286246 w 830809"/>
                <a:gd name="connsiteY311" fmla="*/ 65056 h 340709"/>
                <a:gd name="connsiteX312" fmla="*/ 296056 w 830809"/>
                <a:gd name="connsiteY312" fmla="*/ 62389 h 340709"/>
                <a:gd name="connsiteX313" fmla="*/ 298152 w 830809"/>
                <a:gd name="connsiteY313" fmla="*/ 58198 h 340709"/>
                <a:gd name="connsiteX314" fmla="*/ 286722 w 830809"/>
                <a:gd name="connsiteY314" fmla="*/ 23051 h 340709"/>
                <a:gd name="connsiteX315" fmla="*/ 282531 w 830809"/>
                <a:gd name="connsiteY315" fmla="*/ 20955 h 340709"/>
                <a:gd name="connsiteX316" fmla="*/ 280435 w 830809"/>
                <a:gd name="connsiteY316" fmla="*/ 25146 h 340709"/>
                <a:gd name="connsiteX317" fmla="*/ 291865 w 830809"/>
                <a:gd name="connsiteY317" fmla="*/ 60293 h 340709"/>
                <a:gd name="connsiteX318" fmla="*/ 295009 w 830809"/>
                <a:gd name="connsiteY318" fmla="*/ 62579 h 340709"/>
                <a:gd name="connsiteX319" fmla="*/ 296056 w 830809"/>
                <a:gd name="connsiteY319" fmla="*/ 62389 h 340709"/>
                <a:gd name="connsiteX320" fmla="*/ 305962 w 830809"/>
                <a:gd name="connsiteY320" fmla="*/ 60198 h 340709"/>
                <a:gd name="connsiteX321" fmla="*/ 308248 w 830809"/>
                <a:gd name="connsiteY321" fmla="*/ 56007 h 340709"/>
                <a:gd name="connsiteX322" fmla="*/ 297485 w 830809"/>
                <a:gd name="connsiteY322" fmla="*/ 19812 h 340709"/>
                <a:gd name="connsiteX323" fmla="*/ 293294 w 830809"/>
                <a:gd name="connsiteY323" fmla="*/ 17526 h 340709"/>
                <a:gd name="connsiteX324" fmla="*/ 291008 w 830809"/>
                <a:gd name="connsiteY324" fmla="*/ 21717 h 340709"/>
                <a:gd name="connsiteX325" fmla="*/ 301771 w 830809"/>
                <a:gd name="connsiteY325" fmla="*/ 57912 h 340709"/>
                <a:gd name="connsiteX326" fmla="*/ 305010 w 830809"/>
                <a:gd name="connsiteY326" fmla="*/ 60293 h 340709"/>
                <a:gd name="connsiteX327" fmla="*/ 305962 w 830809"/>
                <a:gd name="connsiteY327" fmla="*/ 60198 h 340709"/>
                <a:gd name="connsiteX328" fmla="*/ 315773 w 830809"/>
                <a:gd name="connsiteY328" fmla="*/ 58103 h 340709"/>
                <a:gd name="connsiteX329" fmla="*/ 318154 w 830809"/>
                <a:gd name="connsiteY329" fmla="*/ 54007 h 340709"/>
                <a:gd name="connsiteX330" fmla="*/ 308248 w 830809"/>
                <a:gd name="connsiteY330" fmla="*/ 16955 h 340709"/>
                <a:gd name="connsiteX331" fmla="*/ 304153 w 830809"/>
                <a:gd name="connsiteY331" fmla="*/ 14573 h 340709"/>
                <a:gd name="connsiteX332" fmla="*/ 301771 w 830809"/>
                <a:gd name="connsiteY332" fmla="*/ 18669 h 340709"/>
                <a:gd name="connsiteX333" fmla="*/ 311677 w 830809"/>
                <a:gd name="connsiteY333" fmla="*/ 55721 h 340709"/>
                <a:gd name="connsiteX334" fmla="*/ 314916 w 830809"/>
                <a:gd name="connsiteY334" fmla="*/ 58198 h 340709"/>
                <a:gd name="connsiteX335" fmla="*/ 315773 w 830809"/>
                <a:gd name="connsiteY335" fmla="*/ 58103 h 340709"/>
                <a:gd name="connsiteX336" fmla="*/ 325679 w 830809"/>
                <a:gd name="connsiteY336" fmla="*/ 56198 h 340709"/>
                <a:gd name="connsiteX337" fmla="*/ 328156 w 830809"/>
                <a:gd name="connsiteY337" fmla="*/ 52197 h 340709"/>
                <a:gd name="connsiteX338" fmla="*/ 319012 w 830809"/>
                <a:gd name="connsiteY338" fmla="*/ 14288 h 340709"/>
                <a:gd name="connsiteX339" fmla="*/ 315011 w 830809"/>
                <a:gd name="connsiteY339" fmla="*/ 11811 h 340709"/>
                <a:gd name="connsiteX340" fmla="*/ 312535 w 830809"/>
                <a:gd name="connsiteY340" fmla="*/ 15812 h 340709"/>
                <a:gd name="connsiteX341" fmla="*/ 321679 w 830809"/>
                <a:gd name="connsiteY341" fmla="*/ 53721 h 340709"/>
                <a:gd name="connsiteX342" fmla="*/ 324917 w 830809"/>
                <a:gd name="connsiteY342" fmla="*/ 56293 h 340709"/>
                <a:gd name="connsiteX343" fmla="*/ 325679 w 830809"/>
                <a:gd name="connsiteY343" fmla="*/ 56293 h 340709"/>
                <a:gd name="connsiteX344" fmla="*/ 335585 w 830809"/>
                <a:gd name="connsiteY344" fmla="*/ 54673 h 340709"/>
                <a:gd name="connsiteX345" fmla="*/ 338157 w 830809"/>
                <a:gd name="connsiteY345" fmla="*/ 50673 h 340709"/>
                <a:gd name="connsiteX346" fmla="*/ 329870 w 830809"/>
                <a:gd name="connsiteY346" fmla="*/ 11811 h 340709"/>
                <a:gd name="connsiteX347" fmla="*/ 325870 w 830809"/>
                <a:gd name="connsiteY347" fmla="*/ 9239 h 340709"/>
                <a:gd name="connsiteX348" fmla="*/ 323298 w 830809"/>
                <a:gd name="connsiteY348" fmla="*/ 13240 h 340709"/>
                <a:gd name="connsiteX349" fmla="*/ 331585 w 830809"/>
                <a:gd name="connsiteY349" fmla="*/ 52102 h 340709"/>
                <a:gd name="connsiteX350" fmla="*/ 334823 w 830809"/>
                <a:gd name="connsiteY350" fmla="*/ 54769 h 340709"/>
                <a:gd name="connsiteX351" fmla="*/ 335490 w 830809"/>
                <a:gd name="connsiteY351" fmla="*/ 54769 h 340709"/>
                <a:gd name="connsiteX352" fmla="*/ 345586 w 830809"/>
                <a:gd name="connsiteY352" fmla="*/ 53340 h 340709"/>
                <a:gd name="connsiteX353" fmla="*/ 348253 w 830809"/>
                <a:gd name="connsiteY353" fmla="*/ 49435 h 340709"/>
                <a:gd name="connsiteX354" fmla="*/ 340824 w 830809"/>
                <a:gd name="connsiteY354" fmla="*/ 9811 h 340709"/>
                <a:gd name="connsiteX355" fmla="*/ 336919 w 830809"/>
                <a:gd name="connsiteY355" fmla="*/ 7144 h 340709"/>
                <a:gd name="connsiteX356" fmla="*/ 334252 w 830809"/>
                <a:gd name="connsiteY356" fmla="*/ 11049 h 340709"/>
                <a:gd name="connsiteX357" fmla="*/ 341681 w 830809"/>
                <a:gd name="connsiteY357" fmla="*/ 50673 h 340709"/>
                <a:gd name="connsiteX358" fmla="*/ 344920 w 830809"/>
                <a:gd name="connsiteY358" fmla="*/ 53435 h 340709"/>
                <a:gd name="connsiteX359" fmla="*/ 345491 w 830809"/>
                <a:gd name="connsiteY359" fmla="*/ 53435 h 340709"/>
                <a:gd name="connsiteX360" fmla="*/ 355588 w 830809"/>
                <a:gd name="connsiteY360" fmla="*/ 52483 h 340709"/>
                <a:gd name="connsiteX361" fmla="*/ 358350 w 830809"/>
                <a:gd name="connsiteY361" fmla="*/ 48673 h 340709"/>
                <a:gd name="connsiteX362" fmla="*/ 351873 w 830809"/>
                <a:gd name="connsiteY362" fmla="*/ 8096 h 340709"/>
                <a:gd name="connsiteX363" fmla="*/ 348063 w 830809"/>
                <a:gd name="connsiteY363" fmla="*/ 5334 h 340709"/>
                <a:gd name="connsiteX364" fmla="*/ 345301 w 830809"/>
                <a:gd name="connsiteY364" fmla="*/ 9144 h 340709"/>
                <a:gd name="connsiteX365" fmla="*/ 351778 w 830809"/>
                <a:gd name="connsiteY365" fmla="*/ 49720 h 340709"/>
                <a:gd name="connsiteX366" fmla="*/ 355111 w 830809"/>
                <a:gd name="connsiteY366" fmla="*/ 52483 h 340709"/>
                <a:gd name="connsiteX367" fmla="*/ 355588 w 830809"/>
                <a:gd name="connsiteY367" fmla="*/ 52483 h 340709"/>
                <a:gd name="connsiteX368" fmla="*/ 365494 w 830809"/>
                <a:gd name="connsiteY368" fmla="*/ 51626 h 340709"/>
                <a:gd name="connsiteX369" fmla="*/ 368351 w 830809"/>
                <a:gd name="connsiteY369" fmla="*/ 47911 h 340709"/>
                <a:gd name="connsiteX370" fmla="*/ 362922 w 830809"/>
                <a:gd name="connsiteY370" fmla="*/ 6572 h 340709"/>
                <a:gd name="connsiteX371" fmla="*/ 359207 w 830809"/>
                <a:gd name="connsiteY371" fmla="*/ 3715 h 340709"/>
                <a:gd name="connsiteX372" fmla="*/ 356350 w 830809"/>
                <a:gd name="connsiteY372" fmla="*/ 7429 h 340709"/>
                <a:gd name="connsiteX373" fmla="*/ 361779 w 830809"/>
                <a:gd name="connsiteY373" fmla="*/ 48768 h 340709"/>
                <a:gd name="connsiteX374" fmla="*/ 365113 w 830809"/>
                <a:gd name="connsiteY374" fmla="*/ 51626 h 340709"/>
                <a:gd name="connsiteX375" fmla="*/ 365589 w 830809"/>
                <a:gd name="connsiteY375" fmla="*/ 51626 h 340709"/>
                <a:gd name="connsiteX376" fmla="*/ 375590 w 830809"/>
                <a:gd name="connsiteY376" fmla="*/ 51149 h 340709"/>
                <a:gd name="connsiteX377" fmla="*/ 378543 w 830809"/>
                <a:gd name="connsiteY377" fmla="*/ 47530 h 340709"/>
                <a:gd name="connsiteX378" fmla="*/ 374161 w 830809"/>
                <a:gd name="connsiteY378" fmla="*/ 5334 h 340709"/>
                <a:gd name="connsiteX379" fmla="*/ 370542 w 830809"/>
                <a:gd name="connsiteY379" fmla="*/ 2381 h 340709"/>
                <a:gd name="connsiteX380" fmla="*/ 367589 w 830809"/>
                <a:gd name="connsiteY380" fmla="*/ 6001 h 340709"/>
                <a:gd name="connsiteX381" fmla="*/ 371971 w 830809"/>
                <a:gd name="connsiteY381" fmla="*/ 48197 h 340709"/>
                <a:gd name="connsiteX382" fmla="*/ 375304 w 830809"/>
                <a:gd name="connsiteY382" fmla="*/ 51149 h 340709"/>
                <a:gd name="connsiteX383" fmla="*/ 375685 w 830809"/>
                <a:gd name="connsiteY383" fmla="*/ 51149 h 340709"/>
                <a:gd name="connsiteX384" fmla="*/ 385591 w 830809"/>
                <a:gd name="connsiteY384" fmla="*/ 50864 h 340709"/>
                <a:gd name="connsiteX385" fmla="*/ 388639 w 830809"/>
                <a:gd name="connsiteY385" fmla="*/ 47244 h 340709"/>
                <a:gd name="connsiteX386" fmla="*/ 385210 w 830809"/>
                <a:gd name="connsiteY386" fmla="*/ 4382 h 340709"/>
                <a:gd name="connsiteX387" fmla="*/ 381591 w 830809"/>
                <a:gd name="connsiteY387" fmla="*/ 1334 h 340709"/>
                <a:gd name="connsiteX388" fmla="*/ 378543 w 830809"/>
                <a:gd name="connsiteY388" fmla="*/ 4953 h 340709"/>
                <a:gd name="connsiteX389" fmla="*/ 381972 w 830809"/>
                <a:gd name="connsiteY389" fmla="*/ 47816 h 340709"/>
                <a:gd name="connsiteX390" fmla="*/ 385306 w 830809"/>
                <a:gd name="connsiteY390" fmla="*/ 50864 h 340709"/>
                <a:gd name="connsiteX391" fmla="*/ 385591 w 830809"/>
                <a:gd name="connsiteY391" fmla="*/ 50864 h 340709"/>
                <a:gd name="connsiteX392" fmla="*/ 395593 w 830809"/>
                <a:gd name="connsiteY392" fmla="*/ 50959 h 340709"/>
                <a:gd name="connsiteX393" fmla="*/ 398736 w 830809"/>
                <a:gd name="connsiteY393" fmla="*/ 47435 h 340709"/>
                <a:gd name="connsiteX394" fmla="*/ 396450 w 830809"/>
                <a:gd name="connsiteY394" fmla="*/ 3715 h 340709"/>
                <a:gd name="connsiteX395" fmla="*/ 392926 w 830809"/>
                <a:gd name="connsiteY395" fmla="*/ 572 h 340709"/>
                <a:gd name="connsiteX396" fmla="*/ 389782 w 830809"/>
                <a:gd name="connsiteY396" fmla="*/ 4096 h 340709"/>
                <a:gd name="connsiteX397" fmla="*/ 392068 w 830809"/>
                <a:gd name="connsiteY397" fmla="*/ 47816 h 340709"/>
                <a:gd name="connsiteX398" fmla="*/ 395402 w 830809"/>
                <a:gd name="connsiteY398" fmla="*/ 50959 h 340709"/>
                <a:gd name="connsiteX399" fmla="*/ 395593 w 830809"/>
                <a:gd name="connsiteY399" fmla="*/ 50959 h 340709"/>
                <a:gd name="connsiteX400" fmla="*/ 405499 w 830809"/>
                <a:gd name="connsiteY400" fmla="*/ 51149 h 340709"/>
                <a:gd name="connsiteX401" fmla="*/ 408737 w 830809"/>
                <a:gd name="connsiteY401" fmla="*/ 47720 h 340709"/>
                <a:gd name="connsiteX402" fmla="*/ 407594 w 830809"/>
                <a:gd name="connsiteY402" fmla="*/ 3334 h 340709"/>
                <a:gd name="connsiteX403" fmla="*/ 404165 w 830809"/>
                <a:gd name="connsiteY403" fmla="*/ 95 h 340709"/>
                <a:gd name="connsiteX404" fmla="*/ 400927 w 830809"/>
                <a:gd name="connsiteY404" fmla="*/ 3524 h 340709"/>
                <a:gd name="connsiteX405" fmla="*/ 402070 w 830809"/>
                <a:gd name="connsiteY405" fmla="*/ 47911 h 340709"/>
                <a:gd name="connsiteX406" fmla="*/ 405403 w 830809"/>
                <a:gd name="connsiteY406" fmla="*/ 51149 h 340709"/>
                <a:gd name="connsiteX407" fmla="*/ 405403 w 830809"/>
                <a:gd name="connsiteY407" fmla="*/ 51149 h 340709"/>
                <a:gd name="connsiteX408" fmla="*/ 418738 w 830809"/>
                <a:gd name="connsiteY408" fmla="*/ 48387 h 340709"/>
                <a:gd name="connsiteX409" fmla="*/ 418738 w 830809"/>
                <a:gd name="connsiteY409" fmla="*/ 3334 h 340709"/>
                <a:gd name="connsiteX410" fmla="*/ 415405 w 830809"/>
                <a:gd name="connsiteY410" fmla="*/ 0 h 340709"/>
                <a:gd name="connsiteX411" fmla="*/ 412071 w 830809"/>
                <a:gd name="connsiteY411" fmla="*/ 3334 h 340709"/>
                <a:gd name="connsiteX412" fmla="*/ 412071 w 830809"/>
                <a:gd name="connsiteY412" fmla="*/ 48387 h 340709"/>
                <a:gd name="connsiteX413" fmla="*/ 415405 w 830809"/>
                <a:gd name="connsiteY413" fmla="*/ 51721 h 340709"/>
                <a:gd name="connsiteX414" fmla="*/ 418738 w 830809"/>
                <a:gd name="connsiteY414" fmla="*/ 48387 h 340709"/>
                <a:gd name="connsiteX415" fmla="*/ 428740 w 830809"/>
                <a:gd name="connsiteY415" fmla="*/ 49340 h 340709"/>
                <a:gd name="connsiteX416" fmla="*/ 429883 w 830809"/>
                <a:gd name="connsiteY416" fmla="*/ 3524 h 340709"/>
                <a:gd name="connsiteX417" fmla="*/ 426644 w 830809"/>
                <a:gd name="connsiteY417" fmla="*/ 95 h 340709"/>
                <a:gd name="connsiteX418" fmla="*/ 423215 w 830809"/>
                <a:gd name="connsiteY418" fmla="*/ 3334 h 340709"/>
                <a:gd name="connsiteX419" fmla="*/ 422072 w 830809"/>
                <a:gd name="connsiteY419" fmla="*/ 49149 h 340709"/>
                <a:gd name="connsiteX420" fmla="*/ 425311 w 830809"/>
                <a:gd name="connsiteY420" fmla="*/ 52578 h 340709"/>
                <a:gd name="connsiteX421" fmla="*/ 425311 w 830809"/>
                <a:gd name="connsiteY421" fmla="*/ 52578 h 340709"/>
                <a:gd name="connsiteX422" fmla="*/ 428644 w 830809"/>
                <a:gd name="connsiteY422" fmla="*/ 49340 h 340709"/>
                <a:gd name="connsiteX423" fmla="*/ 438646 w 830809"/>
                <a:gd name="connsiteY423" fmla="*/ 50483 h 340709"/>
                <a:gd name="connsiteX424" fmla="*/ 441027 w 830809"/>
                <a:gd name="connsiteY424" fmla="*/ 4096 h 340709"/>
                <a:gd name="connsiteX425" fmla="*/ 437884 w 830809"/>
                <a:gd name="connsiteY425" fmla="*/ 572 h 340709"/>
                <a:gd name="connsiteX426" fmla="*/ 434359 w 830809"/>
                <a:gd name="connsiteY426" fmla="*/ 3715 h 340709"/>
                <a:gd name="connsiteX427" fmla="*/ 431978 w 830809"/>
                <a:gd name="connsiteY427" fmla="*/ 50102 h 340709"/>
                <a:gd name="connsiteX428" fmla="*/ 435121 w 830809"/>
                <a:gd name="connsiteY428" fmla="*/ 53626 h 340709"/>
                <a:gd name="connsiteX429" fmla="*/ 435312 w 830809"/>
                <a:gd name="connsiteY429" fmla="*/ 53626 h 340709"/>
                <a:gd name="connsiteX430" fmla="*/ 438646 w 830809"/>
                <a:gd name="connsiteY430" fmla="*/ 50483 h 340709"/>
                <a:gd name="connsiteX431" fmla="*/ 448552 w 830809"/>
                <a:gd name="connsiteY431" fmla="*/ 51816 h 340709"/>
                <a:gd name="connsiteX432" fmla="*/ 452266 w 830809"/>
                <a:gd name="connsiteY432" fmla="*/ 4953 h 340709"/>
                <a:gd name="connsiteX433" fmla="*/ 449218 w 830809"/>
                <a:gd name="connsiteY433" fmla="*/ 1334 h 340709"/>
                <a:gd name="connsiteX434" fmla="*/ 445599 w 830809"/>
                <a:gd name="connsiteY434" fmla="*/ 4382 h 340709"/>
                <a:gd name="connsiteX435" fmla="*/ 441884 w 830809"/>
                <a:gd name="connsiteY435" fmla="*/ 51245 h 340709"/>
                <a:gd name="connsiteX436" fmla="*/ 444932 w 830809"/>
                <a:gd name="connsiteY436" fmla="*/ 54864 h 340709"/>
                <a:gd name="connsiteX437" fmla="*/ 445218 w 830809"/>
                <a:gd name="connsiteY437" fmla="*/ 54864 h 340709"/>
                <a:gd name="connsiteX438" fmla="*/ 448552 w 830809"/>
                <a:gd name="connsiteY438" fmla="*/ 51816 h 340709"/>
                <a:gd name="connsiteX439" fmla="*/ 458362 w 830809"/>
                <a:gd name="connsiteY439" fmla="*/ 53531 h 340709"/>
                <a:gd name="connsiteX440" fmla="*/ 463315 w 830809"/>
                <a:gd name="connsiteY440" fmla="*/ 6001 h 340709"/>
                <a:gd name="connsiteX441" fmla="*/ 460363 w 830809"/>
                <a:gd name="connsiteY441" fmla="*/ 2381 h 340709"/>
                <a:gd name="connsiteX442" fmla="*/ 456743 w 830809"/>
                <a:gd name="connsiteY442" fmla="*/ 5334 h 340709"/>
                <a:gd name="connsiteX443" fmla="*/ 451790 w 830809"/>
                <a:gd name="connsiteY443" fmla="*/ 52864 h 340709"/>
                <a:gd name="connsiteX444" fmla="*/ 454743 w 830809"/>
                <a:gd name="connsiteY444" fmla="*/ 56483 h 340709"/>
                <a:gd name="connsiteX445" fmla="*/ 455124 w 830809"/>
                <a:gd name="connsiteY445" fmla="*/ 56483 h 340709"/>
                <a:gd name="connsiteX446" fmla="*/ 458458 w 830809"/>
                <a:gd name="connsiteY446" fmla="*/ 53531 h 340709"/>
                <a:gd name="connsiteX447" fmla="*/ 468078 w 830809"/>
                <a:gd name="connsiteY447" fmla="*/ 55436 h 340709"/>
                <a:gd name="connsiteX448" fmla="*/ 474364 w 830809"/>
                <a:gd name="connsiteY448" fmla="*/ 7429 h 340709"/>
                <a:gd name="connsiteX449" fmla="*/ 471507 w 830809"/>
                <a:gd name="connsiteY449" fmla="*/ 3715 h 340709"/>
                <a:gd name="connsiteX450" fmla="*/ 467792 w 830809"/>
                <a:gd name="connsiteY450" fmla="*/ 6572 h 340709"/>
                <a:gd name="connsiteX451" fmla="*/ 461506 w 830809"/>
                <a:gd name="connsiteY451" fmla="*/ 54578 h 340709"/>
                <a:gd name="connsiteX452" fmla="*/ 464363 w 830809"/>
                <a:gd name="connsiteY452" fmla="*/ 58293 h 340709"/>
                <a:gd name="connsiteX453" fmla="*/ 464839 w 830809"/>
                <a:gd name="connsiteY453" fmla="*/ 58293 h 340709"/>
                <a:gd name="connsiteX454" fmla="*/ 468173 w 830809"/>
                <a:gd name="connsiteY454" fmla="*/ 55436 h 340709"/>
                <a:gd name="connsiteX455" fmla="*/ 477793 w 830809"/>
                <a:gd name="connsiteY455" fmla="*/ 57531 h 340709"/>
                <a:gd name="connsiteX456" fmla="*/ 485509 w 830809"/>
                <a:gd name="connsiteY456" fmla="*/ 9049 h 340709"/>
                <a:gd name="connsiteX457" fmla="*/ 482746 w 830809"/>
                <a:gd name="connsiteY457" fmla="*/ 5239 h 340709"/>
                <a:gd name="connsiteX458" fmla="*/ 478936 w 830809"/>
                <a:gd name="connsiteY458" fmla="*/ 8001 h 340709"/>
                <a:gd name="connsiteX459" fmla="*/ 471221 w 830809"/>
                <a:gd name="connsiteY459" fmla="*/ 56483 h 340709"/>
                <a:gd name="connsiteX460" fmla="*/ 473983 w 830809"/>
                <a:gd name="connsiteY460" fmla="*/ 60293 h 340709"/>
                <a:gd name="connsiteX461" fmla="*/ 474460 w 830809"/>
                <a:gd name="connsiteY461" fmla="*/ 60293 h 340709"/>
                <a:gd name="connsiteX462" fmla="*/ 477793 w 830809"/>
                <a:gd name="connsiteY462" fmla="*/ 57531 h 340709"/>
                <a:gd name="connsiteX463" fmla="*/ 487223 w 830809"/>
                <a:gd name="connsiteY463" fmla="*/ 59912 h 340709"/>
                <a:gd name="connsiteX464" fmla="*/ 496367 w 830809"/>
                <a:gd name="connsiteY464" fmla="*/ 10954 h 340709"/>
                <a:gd name="connsiteX465" fmla="*/ 493700 w 830809"/>
                <a:gd name="connsiteY465" fmla="*/ 7049 h 340709"/>
                <a:gd name="connsiteX466" fmla="*/ 489795 w 830809"/>
                <a:gd name="connsiteY466" fmla="*/ 9716 h 340709"/>
                <a:gd name="connsiteX467" fmla="*/ 480651 w 830809"/>
                <a:gd name="connsiteY467" fmla="*/ 58674 h 340709"/>
                <a:gd name="connsiteX468" fmla="*/ 483318 w 830809"/>
                <a:gd name="connsiteY468" fmla="*/ 62579 h 340709"/>
                <a:gd name="connsiteX469" fmla="*/ 483889 w 830809"/>
                <a:gd name="connsiteY469" fmla="*/ 62579 h 340709"/>
                <a:gd name="connsiteX470" fmla="*/ 487128 w 830809"/>
                <a:gd name="connsiteY470" fmla="*/ 59817 h 340709"/>
                <a:gd name="connsiteX471" fmla="*/ 496843 w 830809"/>
                <a:gd name="connsiteY471" fmla="*/ 62579 h 340709"/>
                <a:gd name="connsiteX472" fmla="*/ 507321 w 830809"/>
                <a:gd name="connsiteY472" fmla="*/ 13240 h 340709"/>
                <a:gd name="connsiteX473" fmla="*/ 504749 w 830809"/>
                <a:gd name="connsiteY473" fmla="*/ 9239 h 340709"/>
                <a:gd name="connsiteX474" fmla="*/ 500749 w 830809"/>
                <a:gd name="connsiteY474" fmla="*/ 11811 h 340709"/>
                <a:gd name="connsiteX475" fmla="*/ 490271 w 830809"/>
                <a:gd name="connsiteY475" fmla="*/ 61151 h 340709"/>
                <a:gd name="connsiteX476" fmla="*/ 492843 w 830809"/>
                <a:gd name="connsiteY476" fmla="*/ 65151 h 340709"/>
                <a:gd name="connsiteX477" fmla="*/ 493510 w 830809"/>
                <a:gd name="connsiteY477" fmla="*/ 65151 h 340709"/>
                <a:gd name="connsiteX478" fmla="*/ 496748 w 830809"/>
                <a:gd name="connsiteY478" fmla="*/ 62484 h 340709"/>
                <a:gd name="connsiteX479" fmla="*/ 506368 w 830809"/>
                <a:gd name="connsiteY479" fmla="*/ 65437 h 340709"/>
                <a:gd name="connsiteX480" fmla="*/ 518275 w 830809"/>
                <a:gd name="connsiteY480" fmla="*/ 15812 h 340709"/>
                <a:gd name="connsiteX481" fmla="*/ 515798 w 830809"/>
                <a:gd name="connsiteY481" fmla="*/ 11811 h 340709"/>
                <a:gd name="connsiteX482" fmla="*/ 511798 w 830809"/>
                <a:gd name="connsiteY482" fmla="*/ 14288 h 340709"/>
                <a:gd name="connsiteX483" fmla="*/ 499891 w 830809"/>
                <a:gd name="connsiteY483" fmla="*/ 63913 h 340709"/>
                <a:gd name="connsiteX484" fmla="*/ 502368 w 830809"/>
                <a:gd name="connsiteY484" fmla="*/ 67913 h 340709"/>
                <a:gd name="connsiteX485" fmla="*/ 503130 w 830809"/>
                <a:gd name="connsiteY485" fmla="*/ 67913 h 340709"/>
                <a:gd name="connsiteX486" fmla="*/ 506368 w 830809"/>
                <a:gd name="connsiteY486" fmla="*/ 65342 h 340709"/>
                <a:gd name="connsiteX487" fmla="*/ 515703 w 830809"/>
                <a:gd name="connsiteY487" fmla="*/ 68580 h 340709"/>
                <a:gd name="connsiteX488" fmla="*/ 529038 w 830809"/>
                <a:gd name="connsiteY488" fmla="*/ 18669 h 340709"/>
                <a:gd name="connsiteX489" fmla="*/ 526657 w 830809"/>
                <a:gd name="connsiteY489" fmla="*/ 14573 h 340709"/>
                <a:gd name="connsiteX490" fmla="*/ 522561 w 830809"/>
                <a:gd name="connsiteY490" fmla="*/ 16955 h 340709"/>
                <a:gd name="connsiteX491" fmla="*/ 509226 w 830809"/>
                <a:gd name="connsiteY491" fmla="*/ 66866 h 340709"/>
                <a:gd name="connsiteX492" fmla="*/ 511607 w 830809"/>
                <a:gd name="connsiteY492" fmla="*/ 70961 h 340709"/>
                <a:gd name="connsiteX493" fmla="*/ 512464 w 830809"/>
                <a:gd name="connsiteY493" fmla="*/ 71057 h 340709"/>
                <a:gd name="connsiteX494" fmla="*/ 515703 w 830809"/>
                <a:gd name="connsiteY494" fmla="*/ 68580 h 340709"/>
                <a:gd name="connsiteX495" fmla="*/ 524942 w 830809"/>
                <a:gd name="connsiteY495" fmla="*/ 72009 h 340709"/>
                <a:gd name="connsiteX496" fmla="*/ 539801 w 830809"/>
                <a:gd name="connsiteY496" fmla="*/ 21717 h 340709"/>
                <a:gd name="connsiteX497" fmla="*/ 537515 w 830809"/>
                <a:gd name="connsiteY497" fmla="*/ 17621 h 340709"/>
                <a:gd name="connsiteX498" fmla="*/ 533324 w 830809"/>
                <a:gd name="connsiteY498" fmla="*/ 19907 h 340709"/>
                <a:gd name="connsiteX499" fmla="*/ 518465 w 830809"/>
                <a:gd name="connsiteY499" fmla="*/ 70199 h 340709"/>
                <a:gd name="connsiteX500" fmla="*/ 520751 w 830809"/>
                <a:gd name="connsiteY500" fmla="*/ 74295 h 340709"/>
                <a:gd name="connsiteX501" fmla="*/ 521704 w 830809"/>
                <a:gd name="connsiteY501" fmla="*/ 74390 h 340709"/>
                <a:gd name="connsiteX502" fmla="*/ 524942 w 830809"/>
                <a:gd name="connsiteY502" fmla="*/ 72009 h 340709"/>
                <a:gd name="connsiteX503" fmla="*/ 533991 w 830809"/>
                <a:gd name="connsiteY503" fmla="*/ 75533 h 340709"/>
                <a:gd name="connsiteX504" fmla="*/ 550374 w 830809"/>
                <a:gd name="connsiteY504" fmla="*/ 25146 h 340709"/>
                <a:gd name="connsiteX505" fmla="*/ 548278 w 830809"/>
                <a:gd name="connsiteY505" fmla="*/ 20955 h 340709"/>
                <a:gd name="connsiteX506" fmla="*/ 544088 w 830809"/>
                <a:gd name="connsiteY506" fmla="*/ 23051 h 340709"/>
                <a:gd name="connsiteX507" fmla="*/ 527704 w 830809"/>
                <a:gd name="connsiteY507" fmla="*/ 73438 h 340709"/>
                <a:gd name="connsiteX508" fmla="*/ 529800 w 830809"/>
                <a:gd name="connsiteY508" fmla="*/ 77629 h 340709"/>
                <a:gd name="connsiteX509" fmla="*/ 530848 w 830809"/>
                <a:gd name="connsiteY509" fmla="*/ 77819 h 340709"/>
                <a:gd name="connsiteX510" fmla="*/ 533991 w 830809"/>
                <a:gd name="connsiteY510" fmla="*/ 75533 h 340709"/>
                <a:gd name="connsiteX511" fmla="*/ 543040 w 830809"/>
                <a:gd name="connsiteY511" fmla="*/ 79439 h 340709"/>
                <a:gd name="connsiteX512" fmla="*/ 560947 w 830809"/>
                <a:gd name="connsiteY512" fmla="*/ 28861 h 340709"/>
                <a:gd name="connsiteX513" fmla="*/ 558946 w 830809"/>
                <a:gd name="connsiteY513" fmla="*/ 24575 h 340709"/>
                <a:gd name="connsiteX514" fmla="*/ 554660 w 830809"/>
                <a:gd name="connsiteY514" fmla="*/ 26575 h 340709"/>
                <a:gd name="connsiteX515" fmla="*/ 536753 w 830809"/>
                <a:gd name="connsiteY515" fmla="*/ 77153 h 340709"/>
                <a:gd name="connsiteX516" fmla="*/ 538753 w 830809"/>
                <a:gd name="connsiteY516" fmla="*/ 81439 h 340709"/>
                <a:gd name="connsiteX517" fmla="*/ 539896 w 830809"/>
                <a:gd name="connsiteY517" fmla="*/ 81629 h 340709"/>
                <a:gd name="connsiteX518" fmla="*/ 543040 w 830809"/>
                <a:gd name="connsiteY518" fmla="*/ 79439 h 340709"/>
                <a:gd name="connsiteX519" fmla="*/ 551993 w 830809"/>
                <a:gd name="connsiteY519" fmla="*/ 83534 h 340709"/>
                <a:gd name="connsiteX520" fmla="*/ 571424 w 830809"/>
                <a:gd name="connsiteY520" fmla="*/ 32861 h 340709"/>
                <a:gd name="connsiteX521" fmla="*/ 569519 w 830809"/>
                <a:gd name="connsiteY521" fmla="*/ 28575 h 340709"/>
                <a:gd name="connsiteX522" fmla="*/ 565233 w 830809"/>
                <a:gd name="connsiteY522" fmla="*/ 30480 h 340709"/>
                <a:gd name="connsiteX523" fmla="*/ 545802 w 830809"/>
                <a:gd name="connsiteY523" fmla="*/ 81153 h 340709"/>
                <a:gd name="connsiteX524" fmla="*/ 547707 w 830809"/>
                <a:gd name="connsiteY524" fmla="*/ 85439 h 340709"/>
                <a:gd name="connsiteX525" fmla="*/ 548850 w 830809"/>
                <a:gd name="connsiteY525" fmla="*/ 85630 h 340709"/>
                <a:gd name="connsiteX526" fmla="*/ 551993 w 830809"/>
                <a:gd name="connsiteY526" fmla="*/ 83534 h 340709"/>
                <a:gd name="connsiteX527" fmla="*/ 560661 w 830809"/>
                <a:gd name="connsiteY527" fmla="*/ 87725 h 340709"/>
                <a:gd name="connsiteX528" fmla="*/ 581711 w 830809"/>
                <a:gd name="connsiteY528" fmla="*/ 36957 h 340709"/>
                <a:gd name="connsiteX529" fmla="*/ 579901 w 830809"/>
                <a:gd name="connsiteY529" fmla="*/ 32576 h 340709"/>
                <a:gd name="connsiteX530" fmla="*/ 575520 w 830809"/>
                <a:gd name="connsiteY530" fmla="*/ 34385 h 340709"/>
                <a:gd name="connsiteX531" fmla="*/ 554470 w 830809"/>
                <a:gd name="connsiteY531" fmla="*/ 85153 h 340709"/>
                <a:gd name="connsiteX532" fmla="*/ 556279 w 830809"/>
                <a:gd name="connsiteY532" fmla="*/ 89535 h 340709"/>
                <a:gd name="connsiteX533" fmla="*/ 557518 w 830809"/>
                <a:gd name="connsiteY533" fmla="*/ 89821 h 340709"/>
                <a:gd name="connsiteX534" fmla="*/ 560566 w 830809"/>
                <a:gd name="connsiteY534" fmla="*/ 87725 h 340709"/>
                <a:gd name="connsiteX535" fmla="*/ 569424 w 830809"/>
                <a:gd name="connsiteY535" fmla="*/ 92202 h 340709"/>
                <a:gd name="connsiteX536" fmla="*/ 591998 w 830809"/>
                <a:gd name="connsiteY536" fmla="*/ 41529 h 340709"/>
                <a:gd name="connsiteX537" fmla="*/ 590284 w 830809"/>
                <a:gd name="connsiteY537" fmla="*/ 37148 h 340709"/>
                <a:gd name="connsiteX538" fmla="*/ 585902 w 830809"/>
                <a:gd name="connsiteY538" fmla="*/ 38862 h 340709"/>
                <a:gd name="connsiteX539" fmla="*/ 563328 w 830809"/>
                <a:gd name="connsiteY539" fmla="*/ 89535 h 340709"/>
                <a:gd name="connsiteX540" fmla="*/ 565042 w 830809"/>
                <a:gd name="connsiteY540" fmla="*/ 93917 h 340709"/>
                <a:gd name="connsiteX541" fmla="*/ 566376 w 830809"/>
                <a:gd name="connsiteY541" fmla="*/ 94202 h 340709"/>
                <a:gd name="connsiteX542" fmla="*/ 569424 w 830809"/>
                <a:gd name="connsiteY542" fmla="*/ 92202 h 340709"/>
                <a:gd name="connsiteX543" fmla="*/ 577901 w 830809"/>
                <a:gd name="connsiteY543" fmla="*/ 96869 h 340709"/>
                <a:gd name="connsiteX544" fmla="*/ 602095 w 830809"/>
                <a:gd name="connsiteY544" fmla="*/ 46292 h 340709"/>
                <a:gd name="connsiteX545" fmla="*/ 600571 w 830809"/>
                <a:gd name="connsiteY545" fmla="*/ 41815 h 340709"/>
                <a:gd name="connsiteX546" fmla="*/ 596094 w 830809"/>
                <a:gd name="connsiteY546" fmla="*/ 43434 h 340709"/>
                <a:gd name="connsiteX547" fmla="*/ 571900 w 830809"/>
                <a:gd name="connsiteY547" fmla="*/ 94012 h 340709"/>
                <a:gd name="connsiteX548" fmla="*/ 573424 w 830809"/>
                <a:gd name="connsiteY548" fmla="*/ 98489 h 340709"/>
                <a:gd name="connsiteX549" fmla="*/ 574853 w 830809"/>
                <a:gd name="connsiteY549" fmla="*/ 98774 h 340709"/>
                <a:gd name="connsiteX550" fmla="*/ 577901 w 830809"/>
                <a:gd name="connsiteY550" fmla="*/ 96869 h 340709"/>
                <a:gd name="connsiteX551" fmla="*/ 586188 w 830809"/>
                <a:gd name="connsiteY551" fmla="*/ 101822 h 340709"/>
                <a:gd name="connsiteX552" fmla="*/ 612001 w 830809"/>
                <a:gd name="connsiteY552" fmla="*/ 51245 h 340709"/>
                <a:gd name="connsiteX553" fmla="*/ 610572 w 830809"/>
                <a:gd name="connsiteY553" fmla="*/ 46768 h 340709"/>
                <a:gd name="connsiteX554" fmla="*/ 606095 w 830809"/>
                <a:gd name="connsiteY554" fmla="*/ 48197 h 340709"/>
                <a:gd name="connsiteX555" fmla="*/ 580283 w 830809"/>
                <a:gd name="connsiteY555" fmla="*/ 98774 h 340709"/>
                <a:gd name="connsiteX556" fmla="*/ 581711 w 830809"/>
                <a:gd name="connsiteY556" fmla="*/ 103251 h 340709"/>
                <a:gd name="connsiteX557" fmla="*/ 583235 w 830809"/>
                <a:gd name="connsiteY557" fmla="*/ 103632 h 340709"/>
                <a:gd name="connsiteX558" fmla="*/ 586188 w 830809"/>
                <a:gd name="connsiteY558" fmla="*/ 101822 h 340709"/>
                <a:gd name="connsiteX559" fmla="*/ 594570 w 830809"/>
                <a:gd name="connsiteY559" fmla="*/ 106966 h 340709"/>
                <a:gd name="connsiteX560" fmla="*/ 621907 w 830809"/>
                <a:gd name="connsiteY560" fmla="*/ 56579 h 340709"/>
                <a:gd name="connsiteX561" fmla="*/ 620573 w 830809"/>
                <a:gd name="connsiteY561" fmla="*/ 52102 h 340709"/>
                <a:gd name="connsiteX562" fmla="*/ 616096 w 830809"/>
                <a:gd name="connsiteY562" fmla="*/ 53435 h 340709"/>
                <a:gd name="connsiteX563" fmla="*/ 588760 w 830809"/>
                <a:gd name="connsiteY563" fmla="*/ 103823 h 340709"/>
                <a:gd name="connsiteX564" fmla="*/ 590093 w 830809"/>
                <a:gd name="connsiteY564" fmla="*/ 108299 h 340709"/>
                <a:gd name="connsiteX565" fmla="*/ 591713 w 830809"/>
                <a:gd name="connsiteY565" fmla="*/ 108680 h 340709"/>
                <a:gd name="connsiteX566" fmla="*/ 594665 w 830809"/>
                <a:gd name="connsiteY566" fmla="*/ 106966 h 340709"/>
                <a:gd name="connsiteX567" fmla="*/ 602571 w 830809"/>
                <a:gd name="connsiteY567" fmla="*/ 112205 h 340709"/>
                <a:gd name="connsiteX568" fmla="*/ 631527 w 830809"/>
                <a:gd name="connsiteY568" fmla="*/ 62008 h 340709"/>
                <a:gd name="connsiteX569" fmla="*/ 630289 w 830809"/>
                <a:gd name="connsiteY569" fmla="*/ 57436 h 340709"/>
                <a:gd name="connsiteX570" fmla="*/ 625717 w 830809"/>
                <a:gd name="connsiteY570" fmla="*/ 58674 h 340709"/>
                <a:gd name="connsiteX571" fmla="*/ 596761 w 830809"/>
                <a:gd name="connsiteY571" fmla="*/ 108871 h 340709"/>
                <a:gd name="connsiteX572" fmla="*/ 597999 w 830809"/>
                <a:gd name="connsiteY572" fmla="*/ 113443 h 340709"/>
                <a:gd name="connsiteX573" fmla="*/ 599618 w 830809"/>
                <a:gd name="connsiteY573" fmla="*/ 113919 h 340709"/>
                <a:gd name="connsiteX574" fmla="*/ 602476 w 830809"/>
                <a:gd name="connsiteY574" fmla="*/ 112205 h 340709"/>
                <a:gd name="connsiteX575" fmla="*/ 610572 w 830809"/>
                <a:gd name="connsiteY575" fmla="*/ 117729 h 340709"/>
                <a:gd name="connsiteX576" fmla="*/ 641147 w 830809"/>
                <a:gd name="connsiteY576" fmla="*/ 67818 h 340709"/>
                <a:gd name="connsiteX577" fmla="*/ 640004 w 830809"/>
                <a:gd name="connsiteY577" fmla="*/ 63246 h 340709"/>
                <a:gd name="connsiteX578" fmla="*/ 635432 w 830809"/>
                <a:gd name="connsiteY578" fmla="*/ 64389 h 340709"/>
                <a:gd name="connsiteX579" fmla="*/ 604857 w 830809"/>
                <a:gd name="connsiteY579" fmla="*/ 114300 h 340709"/>
                <a:gd name="connsiteX580" fmla="*/ 606000 w 830809"/>
                <a:gd name="connsiteY580" fmla="*/ 118872 h 340709"/>
                <a:gd name="connsiteX581" fmla="*/ 607715 w 830809"/>
                <a:gd name="connsiteY581" fmla="*/ 119348 h 340709"/>
                <a:gd name="connsiteX582" fmla="*/ 610572 w 830809"/>
                <a:gd name="connsiteY582" fmla="*/ 117729 h 340709"/>
                <a:gd name="connsiteX583" fmla="*/ 618287 w 830809"/>
                <a:gd name="connsiteY583" fmla="*/ 123444 h 340709"/>
                <a:gd name="connsiteX584" fmla="*/ 650482 w 830809"/>
                <a:gd name="connsiteY584" fmla="*/ 74009 h 340709"/>
                <a:gd name="connsiteX585" fmla="*/ 649529 w 830809"/>
                <a:gd name="connsiteY585" fmla="*/ 69437 h 340709"/>
                <a:gd name="connsiteX586" fmla="*/ 644957 w 830809"/>
                <a:gd name="connsiteY586" fmla="*/ 70390 h 340709"/>
                <a:gd name="connsiteX587" fmla="*/ 612763 w 830809"/>
                <a:gd name="connsiteY587" fmla="*/ 119825 h 340709"/>
                <a:gd name="connsiteX588" fmla="*/ 613715 w 830809"/>
                <a:gd name="connsiteY588" fmla="*/ 124397 h 340709"/>
                <a:gd name="connsiteX589" fmla="*/ 615525 w 830809"/>
                <a:gd name="connsiteY589" fmla="*/ 124968 h 340709"/>
                <a:gd name="connsiteX590" fmla="*/ 618287 w 830809"/>
                <a:gd name="connsiteY590" fmla="*/ 123444 h 340709"/>
                <a:gd name="connsiteX591" fmla="*/ 626002 w 830809"/>
                <a:gd name="connsiteY591" fmla="*/ 129350 h 340709"/>
                <a:gd name="connsiteX592" fmla="*/ 659721 w 830809"/>
                <a:gd name="connsiteY592" fmla="*/ 80201 h 340709"/>
                <a:gd name="connsiteX593" fmla="*/ 658864 w 830809"/>
                <a:gd name="connsiteY593" fmla="*/ 75533 h 340709"/>
                <a:gd name="connsiteX594" fmla="*/ 654196 w 830809"/>
                <a:gd name="connsiteY594" fmla="*/ 76391 h 340709"/>
                <a:gd name="connsiteX595" fmla="*/ 620478 w 830809"/>
                <a:gd name="connsiteY595" fmla="*/ 125540 h 340709"/>
                <a:gd name="connsiteX596" fmla="*/ 621335 w 830809"/>
                <a:gd name="connsiteY596" fmla="*/ 130207 h 340709"/>
                <a:gd name="connsiteX597" fmla="*/ 623240 w 830809"/>
                <a:gd name="connsiteY597" fmla="*/ 130778 h 340709"/>
                <a:gd name="connsiteX598" fmla="*/ 626002 w 830809"/>
                <a:gd name="connsiteY598" fmla="*/ 129350 h 340709"/>
                <a:gd name="connsiteX599" fmla="*/ 633432 w 830809"/>
                <a:gd name="connsiteY599" fmla="*/ 135446 h 340709"/>
                <a:gd name="connsiteX600" fmla="*/ 668770 w 830809"/>
                <a:gd name="connsiteY600" fmla="*/ 86868 h 340709"/>
                <a:gd name="connsiteX601" fmla="*/ 668008 w 830809"/>
                <a:gd name="connsiteY601" fmla="*/ 82201 h 340709"/>
                <a:gd name="connsiteX602" fmla="*/ 663340 w 830809"/>
                <a:gd name="connsiteY602" fmla="*/ 82963 h 340709"/>
                <a:gd name="connsiteX603" fmla="*/ 628003 w 830809"/>
                <a:gd name="connsiteY603" fmla="*/ 131540 h 340709"/>
                <a:gd name="connsiteX604" fmla="*/ 628765 w 830809"/>
                <a:gd name="connsiteY604" fmla="*/ 136208 h 340709"/>
                <a:gd name="connsiteX605" fmla="*/ 630765 w 830809"/>
                <a:gd name="connsiteY605" fmla="*/ 136874 h 340709"/>
                <a:gd name="connsiteX606" fmla="*/ 633432 w 830809"/>
                <a:gd name="connsiteY606" fmla="*/ 135541 h 340709"/>
                <a:gd name="connsiteX607" fmla="*/ 640766 w 830809"/>
                <a:gd name="connsiteY607" fmla="*/ 141542 h 340709"/>
                <a:gd name="connsiteX608" fmla="*/ 677628 w 830809"/>
                <a:gd name="connsiteY608" fmla="*/ 93440 h 340709"/>
                <a:gd name="connsiteX609" fmla="*/ 677057 w 830809"/>
                <a:gd name="connsiteY609" fmla="*/ 88773 h 340709"/>
                <a:gd name="connsiteX610" fmla="*/ 672389 w 830809"/>
                <a:gd name="connsiteY610" fmla="*/ 89345 h 340709"/>
                <a:gd name="connsiteX611" fmla="*/ 635527 w 830809"/>
                <a:gd name="connsiteY611" fmla="*/ 137446 h 340709"/>
                <a:gd name="connsiteX612" fmla="*/ 636099 w 830809"/>
                <a:gd name="connsiteY612" fmla="*/ 142113 h 340709"/>
                <a:gd name="connsiteX613" fmla="*/ 638099 w 830809"/>
                <a:gd name="connsiteY613" fmla="*/ 142780 h 340709"/>
                <a:gd name="connsiteX614" fmla="*/ 640766 w 830809"/>
                <a:gd name="connsiteY614" fmla="*/ 141446 h 340709"/>
                <a:gd name="connsiteX615" fmla="*/ 647910 w 830809"/>
                <a:gd name="connsiteY615" fmla="*/ 147923 h 340709"/>
                <a:gd name="connsiteX616" fmla="*/ 686296 w 830809"/>
                <a:gd name="connsiteY616" fmla="*/ 100489 h 340709"/>
                <a:gd name="connsiteX617" fmla="*/ 685819 w 830809"/>
                <a:gd name="connsiteY617" fmla="*/ 95822 h 340709"/>
                <a:gd name="connsiteX618" fmla="*/ 681152 w 830809"/>
                <a:gd name="connsiteY618" fmla="*/ 96298 h 340709"/>
                <a:gd name="connsiteX619" fmla="*/ 642767 w 830809"/>
                <a:gd name="connsiteY619" fmla="*/ 143732 h 340709"/>
                <a:gd name="connsiteX620" fmla="*/ 643243 w 830809"/>
                <a:gd name="connsiteY620" fmla="*/ 148400 h 340709"/>
                <a:gd name="connsiteX621" fmla="*/ 645338 w 830809"/>
                <a:gd name="connsiteY621" fmla="*/ 149162 h 340709"/>
                <a:gd name="connsiteX622" fmla="*/ 647910 w 830809"/>
                <a:gd name="connsiteY622" fmla="*/ 147923 h 340709"/>
                <a:gd name="connsiteX623" fmla="*/ 654959 w 830809"/>
                <a:gd name="connsiteY623" fmla="*/ 154591 h 340709"/>
                <a:gd name="connsiteX624" fmla="*/ 694963 w 830809"/>
                <a:gd name="connsiteY624" fmla="*/ 107728 h 340709"/>
                <a:gd name="connsiteX625" fmla="*/ 694582 w 830809"/>
                <a:gd name="connsiteY625" fmla="*/ 103061 h 340709"/>
                <a:gd name="connsiteX626" fmla="*/ 689915 w 830809"/>
                <a:gd name="connsiteY626" fmla="*/ 103442 h 340709"/>
                <a:gd name="connsiteX627" fmla="*/ 649910 w 830809"/>
                <a:gd name="connsiteY627" fmla="*/ 150305 h 340709"/>
                <a:gd name="connsiteX628" fmla="*/ 650291 w 830809"/>
                <a:gd name="connsiteY628" fmla="*/ 154972 h 340709"/>
                <a:gd name="connsiteX629" fmla="*/ 652482 w 830809"/>
                <a:gd name="connsiteY629" fmla="*/ 155734 h 340709"/>
                <a:gd name="connsiteX630" fmla="*/ 655054 w 830809"/>
                <a:gd name="connsiteY630" fmla="*/ 154591 h 340709"/>
                <a:gd name="connsiteX631" fmla="*/ 661721 w 830809"/>
                <a:gd name="connsiteY631" fmla="*/ 161258 h 340709"/>
                <a:gd name="connsiteX632" fmla="*/ 703250 w 830809"/>
                <a:gd name="connsiteY632" fmla="*/ 115062 h 340709"/>
                <a:gd name="connsiteX633" fmla="*/ 702965 w 830809"/>
                <a:gd name="connsiteY633" fmla="*/ 110395 h 340709"/>
                <a:gd name="connsiteX634" fmla="*/ 698202 w 830809"/>
                <a:gd name="connsiteY634" fmla="*/ 110681 h 340709"/>
                <a:gd name="connsiteX635" fmla="*/ 656673 w 830809"/>
                <a:gd name="connsiteY635" fmla="*/ 156877 h 340709"/>
                <a:gd name="connsiteX636" fmla="*/ 656959 w 830809"/>
                <a:gd name="connsiteY636" fmla="*/ 161544 h 340709"/>
                <a:gd name="connsiteX637" fmla="*/ 659150 w 830809"/>
                <a:gd name="connsiteY637" fmla="*/ 162401 h 340709"/>
                <a:gd name="connsiteX638" fmla="*/ 661626 w 830809"/>
                <a:gd name="connsiteY638" fmla="*/ 161258 h 340709"/>
                <a:gd name="connsiteX639" fmla="*/ 668294 w 830809"/>
                <a:gd name="connsiteY639" fmla="*/ 168116 h 340709"/>
                <a:gd name="connsiteX640" fmla="*/ 711346 w 830809"/>
                <a:gd name="connsiteY640" fmla="*/ 122777 h 340709"/>
                <a:gd name="connsiteX641" fmla="*/ 711251 w 830809"/>
                <a:gd name="connsiteY641" fmla="*/ 118015 h 340709"/>
                <a:gd name="connsiteX642" fmla="*/ 706489 w 830809"/>
                <a:gd name="connsiteY642" fmla="*/ 118110 h 340709"/>
                <a:gd name="connsiteX643" fmla="*/ 663436 w 830809"/>
                <a:gd name="connsiteY643" fmla="*/ 163449 h 340709"/>
                <a:gd name="connsiteX644" fmla="*/ 663531 w 830809"/>
                <a:gd name="connsiteY644" fmla="*/ 168212 h 340709"/>
                <a:gd name="connsiteX645" fmla="*/ 665817 w 830809"/>
                <a:gd name="connsiteY645" fmla="*/ 169164 h 340709"/>
                <a:gd name="connsiteX646" fmla="*/ 668198 w 830809"/>
                <a:gd name="connsiteY646" fmla="*/ 168116 h 340709"/>
                <a:gd name="connsiteX647" fmla="*/ 674771 w 830809"/>
                <a:gd name="connsiteY647" fmla="*/ 175165 h 340709"/>
                <a:gd name="connsiteX648" fmla="*/ 719348 w 830809"/>
                <a:gd name="connsiteY648" fmla="*/ 130683 h 340709"/>
                <a:gd name="connsiteX649" fmla="*/ 719348 w 830809"/>
                <a:gd name="connsiteY649" fmla="*/ 126016 h 340709"/>
                <a:gd name="connsiteX650" fmla="*/ 714585 w 830809"/>
                <a:gd name="connsiteY650" fmla="*/ 126016 h 340709"/>
                <a:gd name="connsiteX651" fmla="*/ 670008 w 830809"/>
                <a:gd name="connsiteY651" fmla="*/ 170498 h 340709"/>
                <a:gd name="connsiteX652" fmla="*/ 670008 w 830809"/>
                <a:gd name="connsiteY652" fmla="*/ 175165 h 340709"/>
                <a:gd name="connsiteX653" fmla="*/ 672389 w 830809"/>
                <a:gd name="connsiteY653" fmla="*/ 176117 h 340709"/>
                <a:gd name="connsiteX654" fmla="*/ 674771 w 830809"/>
                <a:gd name="connsiteY654" fmla="*/ 175165 h 340709"/>
                <a:gd name="connsiteX655" fmla="*/ 681057 w 830809"/>
                <a:gd name="connsiteY655" fmla="*/ 182309 h 340709"/>
                <a:gd name="connsiteX656" fmla="*/ 726967 w 830809"/>
                <a:gd name="connsiteY656" fmla="*/ 138684 h 340709"/>
                <a:gd name="connsiteX657" fmla="*/ 727063 w 830809"/>
                <a:gd name="connsiteY657" fmla="*/ 133922 h 340709"/>
                <a:gd name="connsiteX658" fmla="*/ 722300 w 830809"/>
                <a:gd name="connsiteY658" fmla="*/ 133826 h 340709"/>
                <a:gd name="connsiteX659" fmla="*/ 676390 w 830809"/>
                <a:gd name="connsiteY659" fmla="*/ 177451 h 340709"/>
                <a:gd name="connsiteX660" fmla="*/ 676294 w 830809"/>
                <a:gd name="connsiteY660" fmla="*/ 182213 h 340709"/>
                <a:gd name="connsiteX661" fmla="*/ 678676 w 830809"/>
                <a:gd name="connsiteY661" fmla="*/ 183261 h 340709"/>
                <a:gd name="connsiteX662" fmla="*/ 680962 w 830809"/>
                <a:gd name="connsiteY662" fmla="*/ 182309 h 340709"/>
                <a:gd name="connsiteX663" fmla="*/ 687058 w 830809"/>
                <a:gd name="connsiteY663" fmla="*/ 189738 h 340709"/>
                <a:gd name="connsiteX664" fmla="*/ 734492 w 830809"/>
                <a:gd name="connsiteY664" fmla="*/ 146971 h 340709"/>
                <a:gd name="connsiteX665" fmla="*/ 734778 w 830809"/>
                <a:gd name="connsiteY665" fmla="*/ 142304 h 340709"/>
                <a:gd name="connsiteX666" fmla="*/ 730111 w 830809"/>
                <a:gd name="connsiteY666" fmla="*/ 142018 h 340709"/>
                <a:gd name="connsiteX667" fmla="*/ 682676 w 830809"/>
                <a:gd name="connsiteY667" fmla="*/ 184785 h 340709"/>
                <a:gd name="connsiteX668" fmla="*/ 682390 w 830809"/>
                <a:gd name="connsiteY668" fmla="*/ 189452 h 340709"/>
                <a:gd name="connsiteX669" fmla="*/ 684867 w 830809"/>
                <a:gd name="connsiteY669" fmla="*/ 190595 h 340709"/>
                <a:gd name="connsiteX670" fmla="*/ 687058 w 830809"/>
                <a:gd name="connsiteY670" fmla="*/ 189738 h 340709"/>
                <a:gd name="connsiteX671" fmla="*/ 692963 w 830809"/>
                <a:gd name="connsiteY671" fmla="*/ 197168 h 340709"/>
                <a:gd name="connsiteX672" fmla="*/ 741826 w 830809"/>
                <a:gd name="connsiteY672" fmla="*/ 155448 h 340709"/>
                <a:gd name="connsiteX673" fmla="*/ 742207 w 830809"/>
                <a:gd name="connsiteY673" fmla="*/ 150781 h 340709"/>
                <a:gd name="connsiteX674" fmla="*/ 737540 w 830809"/>
                <a:gd name="connsiteY674" fmla="*/ 150400 h 340709"/>
                <a:gd name="connsiteX675" fmla="*/ 688677 w 830809"/>
                <a:gd name="connsiteY675" fmla="*/ 192119 h 340709"/>
                <a:gd name="connsiteX676" fmla="*/ 688296 w 830809"/>
                <a:gd name="connsiteY676" fmla="*/ 196787 h 340709"/>
                <a:gd name="connsiteX677" fmla="*/ 690868 w 830809"/>
                <a:gd name="connsiteY677" fmla="*/ 197930 h 340709"/>
                <a:gd name="connsiteX678" fmla="*/ 693059 w 830809"/>
                <a:gd name="connsiteY678" fmla="*/ 197168 h 340709"/>
                <a:gd name="connsiteX679" fmla="*/ 698583 w 830809"/>
                <a:gd name="connsiteY679" fmla="*/ 204788 h 340709"/>
                <a:gd name="connsiteX680" fmla="*/ 748875 w 830809"/>
                <a:gd name="connsiteY680" fmla="*/ 164021 h 340709"/>
                <a:gd name="connsiteX681" fmla="*/ 749351 w 830809"/>
                <a:gd name="connsiteY681" fmla="*/ 159353 h 340709"/>
                <a:gd name="connsiteX682" fmla="*/ 744684 w 830809"/>
                <a:gd name="connsiteY682" fmla="*/ 158877 h 340709"/>
                <a:gd name="connsiteX683" fmla="*/ 694392 w 830809"/>
                <a:gd name="connsiteY683" fmla="*/ 199644 h 340709"/>
                <a:gd name="connsiteX684" fmla="*/ 693916 w 830809"/>
                <a:gd name="connsiteY684" fmla="*/ 204311 h 340709"/>
                <a:gd name="connsiteX685" fmla="*/ 696488 w 830809"/>
                <a:gd name="connsiteY685" fmla="*/ 205550 h 340709"/>
                <a:gd name="connsiteX686" fmla="*/ 698583 w 830809"/>
                <a:gd name="connsiteY686" fmla="*/ 204788 h 340709"/>
                <a:gd name="connsiteX687" fmla="*/ 704012 w 830809"/>
                <a:gd name="connsiteY687" fmla="*/ 212598 h 340709"/>
                <a:gd name="connsiteX688" fmla="*/ 755733 w 830809"/>
                <a:gd name="connsiteY688" fmla="*/ 172879 h 340709"/>
                <a:gd name="connsiteX689" fmla="*/ 756304 w 830809"/>
                <a:gd name="connsiteY689" fmla="*/ 168212 h 340709"/>
                <a:gd name="connsiteX690" fmla="*/ 751637 w 830809"/>
                <a:gd name="connsiteY690" fmla="*/ 167640 h 340709"/>
                <a:gd name="connsiteX691" fmla="*/ 699917 w 830809"/>
                <a:gd name="connsiteY691" fmla="*/ 207359 h 340709"/>
                <a:gd name="connsiteX692" fmla="*/ 699345 w 830809"/>
                <a:gd name="connsiteY692" fmla="*/ 212027 h 340709"/>
                <a:gd name="connsiteX693" fmla="*/ 702012 w 830809"/>
                <a:gd name="connsiteY693" fmla="*/ 213360 h 340709"/>
                <a:gd name="connsiteX694" fmla="*/ 704012 w 830809"/>
                <a:gd name="connsiteY694" fmla="*/ 212693 h 340709"/>
                <a:gd name="connsiteX695" fmla="*/ 709442 w 830809"/>
                <a:gd name="connsiteY695" fmla="*/ 220313 h 340709"/>
                <a:gd name="connsiteX696" fmla="*/ 762400 w 830809"/>
                <a:gd name="connsiteY696" fmla="*/ 181832 h 340709"/>
                <a:gd name="connsiteX697" fmla="*/ 763163 w 830809"/>
                <a:gd name="connsiteY697" fmla="*/ 177165 h 340709"/>
                <a:gd name="connsiteX698" fmla="*/ 758495 w 830809"/>
                <a:gd name="connsiteY698" fmla="*/ 176403 h 340709"/>
                <a:gd name="connsiteX699" fmla="*/ 705536 w 830809"/>
                <a:gd name="connsiteY699" fmla="*/ 214884 h 340709"/>
                <a:gd name="connsiteX700" fmla="*/ 704774 w 830809"/>
                <a:gd name="connsiteY700" fmla="*/ 219551 h 340709"/>
                <a:gd name="connsiteX701" fmla="*/ 707441 w 830809"/>
                <a:gd name="connsiteY701" fmla="*/ 220885 h 340709"/>
                <a:gd name="connsiteX702" fmla="*/ 709442 w 830809"/>
                <a:gd name="connsiteY702" fmla="*/ 220218 h 340709"/>
                <a:gd name="connsiteX703" fmla="*/ 714490 w 830809"/>
                <a:gd name="connsiteY703" fmla="*/ 228314 h 340709"/>
                <a:gd name="connsiteX704" fmla="*/ 768782 w 830809"/>
                <a:gd name="connsiteY704" fmla="*/ 191072 h 340709"/>
                <a:gd name="connsiteX705" fmla="*/ 769640 w 830809"/>
                <a:gd name="connsiteY705" fmla="*/ 186404 h 340709"/>
                <a:gd name="connsiteX706" fmla="*/ 764972 w 830809"/>
                <a:gd name="connsiteY706" fmla="*/ 185547 h 340709"/>
                <a:gd name="connsiteX707" fmla="*/ 710680 w 830809"/>
                <a:gd name="connsiteY707" fmla="*/ 222790 h 340709"/>
                <a:gd name="connsiteX708" fmla="*/ 709823 w 830809"/>
                <a:gd name="connsiteY708" fmla="*/ 227457 h 340709"/>
                <a:gd name="connsiteX709" fmla="*/ 712585 w 830809"/>
                <a:gd name="connsiteY709" fmla="*/ 228886 h 340709"/>
                <a:gd name="connsiteX710" fmla="*/ 714490 w 830809"/>
                <a:gd name="connsiteY710" fmla="*/ 228314 h 340709"/>
                <a:gd name="connsiteX711" fmla="*/ 719348 w 830809"/>
                <a:gd name="connsiteY711" fmla="*/ 236411 h 340709"/>
                <a:gd name="connsiteX712" fmla="*/ 774878 w 830809"/>
                <a:gd name="connsiteY712" fmla="*/ 200406 h 340709"/>
                <a:gd name="connsiteX713" fmla="*/ 775831 w 830809"/>
                <a:gd name="connsiteY713" fmla="*/ 195834 h 340709"/>
                <a:gd name="connsiteX714" fmla="*/ 771259 w 830809"/>
                <a:gd name="connsiteY714" fmla="*/ 194881 h 340709"/>
                <a:gd name="connsiteX715" fmla="*/ 715728 w 830809"/>
                <a:gd name="connsiteY715" fmla="*/ 230886 h 340709"/>
                <a:gd name="connsiteX716" fmla="*/ 714775 w 830809"/>
                <a:gd name="connsiteY716" fmla="*/ 235458 h 340709"/>
                <a:gd name="connsiteX717" fmla="*/ 717538 w 830809"/>
                <a:gd name="connsiteY717" fmla="*/ 236982 h 340709"/>
                <a:gd name="connsiteX718" fmla="*/ 719348 w 830809"/>
                <a:gd name="connsiteY718" fmla="*/ 236411 h 340709"/>
                <a:gd name="connsiteX719" fmla="*/ 724015 w 830809"/>
                <a:gd name="connsiteY719" fmla="*/ 244602 h 340709"/>
                <a:gd name="connsiteX720" fmla="*/ 780784 w 830809"/>
                <a:gd name="connsiteY720" fmla="*/ 209741 h 340709"/>
                <a:gd name="connsiteX721" fmla="*/ 781832 w 830809"/>
                <a:gd name="connsiteY721" fmla="*/ 205169 h 340709"/>
                <a:gd name="connsiteX722" fmla="*/ 777259 w 830809"/>
                <a:gd name="connsiteY722" fmla="*/ 204026 h 340709"/>
                <a:gd name="connsiteX723" fmla="*/ 720490 w 830809"/>
                <a:gd name="connsiteY723" fmla="*/ 238887 h 340709"/>
                <a:gd name="connsiteX724" fmla="*/ 719443 w 830809"/>
                <a:gd name="connsiteY724" fmla="*/ 243459 h 340709"/>
                <a:gd name="connsiteX725" fmla="*/ 722300 w 830809"/>
                <a:gd name="connsiteY725" fmla="*/ 245078 h 340709"/>
                <a:gd name="connsiteX726" fmla="*/ 724015 w 830809"/>
                <a:gd name="connsiteY726" fmla="*/ 244602 h 340709"/>
                <a:gd name="connsiteX727" fmla="*/ 728492 w 830809"/>
                <a:gd name="connsiteY727" fmla="*/ 252889 h 340709"/>
                <a:gd name="connsiteX728" fmla="*/ 786499 w 830809"/>
                <a:gd name="connsiteY728" fmla="*/ 219361 h 340709"/>
                <a:gd name="connsiteX729" fmla="*/ 787737 w 830809"/>
                <a:gd name="connsiteY729" fmla="*/ 214789 h 340709"/>
                <a:gd name="connsiteX730" fmla="*/ 783165 w 830809"/>
                <a:gd name="connsiteY730" fmla="*/ 213551 h 340709"/>
                <a:gd name="connsiteX731" fmla="*/ 725158 w 830809"/>
                <a:gd name="connsiteY731" fmla="*/ 247079 h 340709"/>
                <a:gd name="connsiteX732" fmla="*/ 723919 w 830809"/>
                <a:gd name="connsiteY732" fmla="*/ 251651 h 340709"/>
                <a:gd name="connsiteX733" fmla="*/ 726777 w 830809"/>
                <a:gd name="connsiteY733" fmla="*/ 253270 h 340709"/>
                <a:gd name="connsiteX734" fmla="*/ 728396 w 830809"/>
                <a:gd name="connsiteY734" fmla="*/ 252794 h 340709"/>
                <a:gd name="connsiteX735" fmla="*/ 732778 w 830809"/>
                <a:gd name="connsiteY735" fmla="*/ 261366 h 340709"/>
                <a:gd name="connsiteX736" fmla="*/ 791928 w 830809"/>
                <a:gd name="connsiteY736" fmla="*/ 229267 h 340709"/>
                <a:gd name="connsiteX737" fmla="*/ 793261 w 830809"/>
                <a:gd name="connsiteY737" fmla="*/ 224790 h 340709"/>
                <a:gd name="connsiteX738" fmla="*/ 788785 w 830809"/>
                <a:gd name="connsiteY738" fmla="*/ 223456 h 340709"/>
                <a:gd name="connsiteX739" fmla="*/ 729634 w 830809"/>
                <a:gd name="connsiteY739" fmla="*/ 255556 h 340709"/>
                <a:gd name="connsiteX740" fmla="*/ 728301 w 830809"/>
                <a:gd name="connsiteY740" fmla="*/ 260033 h 340709"/>
                <a:gd name="connsiteX741" fmla="*/ 731254 w 830809"/>
                <a:gd name="connsiteY741" fmla="*/ 261747 h 340709"/>
                <a:gd name="connsiteX742" fmla="*/ 732873 w 830809"/>
                <a:gd name="connsiteY742" fmla="*/ 261366 h 340709"/>
                <a:gd name="connsiteX743" fmla="*/ 736778 w 830809"/>
                <a:gd name="connsiteY743" fmla="*/ 269748 h 340709"/>
                <a:gd name="connsiteX744" fmla="*/ 796976 w 830809"/>
                <a:gd name="connsiteY744" fmla="*/ 239078 h 340709"/>
                <a:gd name="connsiteX745" fmla="*/ 798405 w 830809"/>
                <a:gd name="connsiteY745" fmla="*/ 234601 h 340709"/>
                <a:gd name="connsiteX746" fmla="*/ 793928 w 830809"/>
                <a:gd name="connsiteY746" fmla="*/ 233172 h 340709"/>
                <a:gd name="connsiteX747" fmla="*/ 733730 w 830809"/>
                <a:gd name="connsiteY747" fmla="*/ 263843 h 340709"/>
                <a:gd name="connsiteX748" fmla="*/ 732301 w 830809"/>
                <a:gd name="connsiteY748" fmla="*/ 268319 h 340709"/>
                <a:gd name="connsiteX749" fmla="*/ 735254 w 830809"/>
                <a:gd name="connsiteY749" fmla="*/ 270129 h 340709"/>
                <a:gd name="connsiteX750" fmla="*/ 736778 w 830809"/>
                <a:gd name="connsiteY750" fmla="*/ 269748 h 340709"/>
                <a:gd name="connsiteX751" fmla="*/ 740588 w 830809"/>
                <a:gd name="connsiteY751" fmla="*/ 278416 h 340709"/>
                <a:gd name="connsiteX752" fmla="*/ 801834 w 830809"/>
                <a:gd name="connsiteY752" fmla="*/ 249269 h 340709"/>
                <a:gd name="connsiteX753" fmla="*/ 803453 w 830809"/>
                <a:gd name="connsiteY753" fmla="*/ 244793 h 340709"/>
                <a:gd name="connsiteX754" fmla="*/ 798976 w 830809"/>
                <a:gd name="connsiteY754" fmla="*/ 243173 h 340709"/>
                <a:gd name="connsiteX755" fmla="*/ 737731 w 830809"/>
                <a:gd name="connsiteY755" fmla="*/ 272320 h 340709"/>
                <a:gd name="connsiteX756" fmla="*/ 736111 w 830809"/>
                <a:gd name="connsiteY756" fmla="*/ 276797 h 340709"/>
                <a:gd name="connsiteX757" fmla="*/ 739159 w 830809"/>
                <a:gd name="connsiteY757" fmla="*/ 278702 h 340709"/>
                <a:gd name="connsiteX758" fmla="*/ 740588 w 830809"/>
                <a:gd name="connsiteY758" fmla="*/ 278416 h 340709"/>
                <a:gd name="connsiteX759" fmla="*/ 744303 w 830809"/>
                <a:gd name="connsiteY759" fmla="*/ 287084 h 340709"/>
                <a:gd name="connsiteX760" fmla="*/ 806406 w 830809"/>
                <a:gd name="connsiteY760" fmla="*/ 259366 h 340709"/>
                <a:gd name="connsiteX761" fmla="*/ 808121 w 830809"/>
                <a:gd name="connsiteY761" fmla="*/ 254984 h 340709"/>
                <a:gd name="connsiteX762" fmla="*/ 803739 w 830809"/>
                <a:gd name="connsiteY762" fmla="*/ 253270 h 340709"/>
                <a:gd name="connsiteX763" fmla="*/ 741636 w 830809"/>
                <a:gd name="connsiteY763" fmla="*/ 280988 h 340709"/>
                <a:gd name="connsiteX764" fmla="*/ 739921 w 830809"/>
                <a:gd name="connsiteY764" fmla="*/ 285369 h 340709"/>
                <a:gd name="connsiteX765" fmla="*/ 742969 w 830809"/>
                <a:gd name="connsiteY765" fmla="*/ 287369 h 340709"/>
                <a:gd name="connsiteX766" fmla="*/ 744303 w 830809"/>
                <a:gd name="connsiteY766" fmla="*/ 287084 h 340709"/>
                <a:gd name="connsiteX767" fmla="*/ 747637 w 830809"/>
                <a:gd name="connsiteY767" fmla="*/ 295751 h 340709"/>
                <a:gd name="connsiteX768" fmla="*/ 810788 w 830809"/>
                <a:gd name="connsiteY768" fmla="*/ 269653 h 340709"/>
                <a:gd name="connsiteX769" fmla="*/ 812597 w 830809"/>
                <a:gd name="connsiteY769" fmla="*/ 265271 h 340709"/>
                <a:gd name="connsiteX770" fmla="*/ 808216 w 830809"/>
                <a:gd name="connsiteY770" fmla="*/ 263462 h 340709"/>
                <a:gd name="connsiteX771" fmla="*/ 745065 w 830809"/>
                <a:gd name="connsiteY771" fmla="*/ 289560 h 340709"/>
                <a:gd name="connsiteX772" fmla="*/ 743255 w 830809"/>
                <a:gd name="connsiteY772" fmla="*/ 293942 h 340709"/>
                <a:gd name="connsiteX773" fmla="*/ 746303 w 830809"/>
                <a:gd name="connsiteY773" fmla="*/ 296037 h 340709"/>
                <a:gd name="connsiteX774" fmla="*/ 747542 w 830809"/>
                <a:gd name="connsiteY774" fmla="*/ 295751 h 340709"/>
                <a:gd name="connsiteX775" fmla="*/ 750780 w 830809"/>
                <a:gd name="connsiteY775" fmla="*/ 304705 h 340709"/>
                <a:gd name="connsiteX776" fmla="*/ 814788 w 830809"/>
                <a:gd name="connsiteY776" fmla="*/ 280130 h 340709"/>
                <a:gd name="connsiteX777" fmla="*/ 816693 w 830809"/>
                <a:gd name="connsiteY777" fmla="*/ 275844 h 340709"/>
                <a:gd name="connsiteX778" fmla="*/ 812407 w 830809"/>
                <a:gd name="connsiteY778" fmla="*/ 273939 h 340709"/>
                <a:gd name="connsiteX779" fmla="*/ 748399 w 830809"/>
                <a:gd name="connsiteY779" fmla="*/ 298514 h 340709"/>
                <a:gd name="connsiteX780" fmla="*/ 746494 w 830809"/>
                <a:gd name="connsiteY780" fmla="*/ 302800 h 340709"/>
                <a:gd name="connsiteX781" fmla="*/ 749637 w 830809"/>
                <a:gd name="connsiteY781" fmla="*/ 304895 h 340709"/>
                <a:gd name="connsiteX782" fmla="*/ 750780 w 830809"/>
                <a:gd name="connsiteY782" fmla="*/ 304705 h 340709"/>
                <a:gd name="connsiteX783" fmla="*/ 753828 w 830809"/>
                <a:gd name="connsiteY783" fmla="*/ 313563 h 340709"/>
                <a:gd name="connsiteX784" fmla="*/ 818693 w 830809"/>
                <a:gd name="connsiteY784" fmla="*/ 290608 h 340709"/>
                <a:gd name="connsiteX785" fmla="*/ 820694 w 830809"/>
                <a:gd name="connsiteY785" fmla="*/ 286322 h 340709"/>
                <a:gd name="connsiteX786" fmla="*/ 816407 w 830809"/>
                <a:gd name="connsiteY786" fmla="*/ 284321 h 340709"/>
                <a:gd name="connsiteX787" fmla="*/ 751542 w 830809"/>
                <a:gd name="connsiteY787" fmla="*/ 307276 h 340709"/>
                <a:gd name="connsiteX788" fmla="*/ 749542 w 830809"/>
                <a:gd name="connsiteY788" fmla="*/ 311563 h 340709"/>
                <a:gd name="connsiteX789" fmla="*/ 752685 w 830809"/>
                <a:gd name="connsiteY789" fmla="*/ 313754 h 340709"/>
                <a:gd name="connsiteX790" fmla="*/ 753828 w 830809"/>
                <a:gd name="connsiteY790" fmla="*/ 313563 h 340709"/>
                <a:gd name="connsiteX791" fmla="*/ 756590 w 830809"/>
                <a:gd name="connsiteY791" fmla="*/ 322517 h 340709"/>
                <a:gd name="connsiteX792" fmla="*/ 822217 w 830809"/>
                <a:gd name="connsiteY792" fmla="*/ 301181 h 340709"/>
                <a:gd name="connsiteX793" fmla="*/ 824313 w 830809"/>
                <a:gd name="connsiteY793" fmla="*/ 296990 h 340709"/>
                <a:gd name="connsiteX794" fmla="*/ 820122 w 830809"/>
                <a:gd name="connsiteY794" fmla="*/ 294894 h 340709"/>
                <a:gd name="connsiteX795" fmla="*/ 754495 w 830809"/>
                <a:gd name="connsiteY795" fmla="*/ 316230 h 340709"/>
                <a:gd name="connsiteX796" fmla="*/ 752399 w 830809"/>
                <a:gd name="connsiteY796" fmla="*/ 320421 h 340709"/>
                <a:gd name="connsiteX797" fmla="*/ 755542 w 830809"/>
                <a:gd name="connsiteY797" fmla="*/ 322707 h 340709"/>
                <a:gd name="connsiteX798" fmla="*/ 756590 w 830809"/>
                <a:gd name="connsiteY798" fmla="*/ 322517 h 340709"/>
                <a:gd name="connsiteX799" fmla="*/ 759067 w 830809"/>
                <a:gd name="connsiteY799" fmla="*/ 331565 h 340709"/>
                <a:gd name="connsiteX800" fmla="*/ 825361 w 830809"/>
                <a:gd name="connsiteY800" fmla="*/ 311849 h 340709"/>
                <a:gd name="connsiteX801" fmla="*/ 827647 w 830809"/>
                <a:gd name="connsiteY801" fmla="*/ 307658 h 340709"/>
                <a:gd name="connsiteX802" fmla="*/ 823456 w 830809"/>
                <a:gd name="connsiteY802" fmla="*/ 305372 h 340709"/>
                <a:gd name="connsiteX803" fmla="*/ 757162 w 830809"/>
                <a:gd name="connsiteY803" fmla="*/ 325088 h 340709"/>
                <a:gd name="connsiteX804" fmla="*/ 754876 w 830809"/>
                <a:gd name="connsiteY804" fmla="*/ 329279 h 340709"/>
                <a:gd name="connsiteX805" fmla="*/ 758114 w 830809"/>
                <a:gd name="connsiteY805" fmla="*/ 331661 h 340709"/>
                <a:gd name="connsiteX806" fmla="*/ 759067 w 830809"/>
                <a:gd name="connsiteY806" fmla="*/ 331565 h 34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</a:cxnLst>
              <a:rect l="l" t="t" r="r" b="b"/>
              <a:pathLst>
                <a:path w="830809" h="340709">
                  <a:moveTo>
                    <a:pt x="760496" y="340709"/>
                  </a:moveTo>
                  <a:cubicBezTo>
                    <a:pt x="758971" y="340709"/>
                    <a:pt x="757638" y="339757"/>
                    <a:pt x="757257" y="338233"/>
                  </a:cubicBezTo>
                  <a:cubicBezTo>
                    <a:pt x="756781" y="336423"/>
                    <a:pt x="757828" y="334613"/>
                    <a:pt x="759638" y="334137"/>
                  </a:cubicBezTo>
                  <a:lnTo>
                    <a:pt x="826599" y="316230"/>
                  </a:lnTo>
                  <a:cubicBezTo>
                    <a:pt x="828409" y="315754"/>
                    <a:pt x="830219" y="316801"/>
                    <a:pt x="830695" y="318611"/>
                  </a:cubicBezTo>
                  <a:cubicBezTo>
                    <a:pt x="831171" y="320421"/>
                    <a:pt x="830123" y="322231"/>
                    <a:pt x="828313" y="322707"/>
                  </a:cubicBezTo>
                  <a:lnTo>
                    <a:pt x="761353" y="340614"/>
                  </a:lnTo>
                  <a:cubicBezTo>
                    <a:pt x="761353" y="340614"/>
                    <a:pt x="760781" y="340709"/>
                    <a:pt x="760496" y="340709"/>
                  </a:cubicBezTo>
                  <a:close/>
                  <a:moveTo>
                    <a:pt x="25070" y="325279"/>
                  </a:moveTo>
                  <a:cubicBezTo>
                    <a:pt x="25546" y="323469"/>
                    <a:pt x="24499" y="321659"/>
                    <a:pt x="22689" y="321183"/>
                  </a:cubicBezTo>
                  <a:lnTo>
                    <a:pt x="4210" y="316230"/>
                  </a:lnTo>
                  <a:cubicBezTo>
                    <a:pt x="2496" y="315754"/>
                    <a:pt x="591" y="316801"/>
                    <a:pt x="115" y="318611"/>
                  </a:cubicBezTo>
                  <a:cubicBezTo>
                    <a:pt x="-362" y="320421"/>
                    <a:pt x="686" y="322231"/>
                    <a:pt x="2496" y="322707"/>
                  </a:cubicBezTo>
                  <a:lnTo>
                    <a:pt x="20974" y="327660"/>
                  </a:lnTo>
                  <a:cubicBezTo>
                    <a:pt x="20974" y="327660"/>
                    <a:pt x="21546" y="327755"/>
                    <a:pt x="21832" y="327755"/>
                  </a:cubicBezTo>
                  <a:cubicBezTo>
                    <a:pt x="23260" y="327755"/>
                    <a:pt x="24689" y="326803"/>
                    <a:pt x="25070" y="325279"/>
                  </a:cubicBezTo>
                  <a:close/>
                  <a:moveTo>
                    <a:pt x="28213" y="315087"/>
                  </a:moveTo>
                  <a:cubicBezTo>
                    <a:pt x="28690" y="313277"/>
                    <a:pt x="27737" y="311468"/>
                    <a:pt x="25927" y="310896"/>
                  </a:cubicBezTo>
                  <a:lnTo>
                    <a:pt x="7354" y="305372"/>
                  </a:lnTo>
                  <a:cubicBezTo>
                    <a:pt x="5544" y="304895"/>
                    <a:pt x="3734" y="305848"/>
                    <a:pt x="3163" y="307658"/>
                  </a:cubicBezTo>
                  <a:cubicBezTo>
                    <a:pt x="2686" y="309467"/>
                    <a:pt x="3639" y="311277"/>
                    <a:pt x="5449" y="311849"/>
                  </a:cubicBezTo>
                  <a:lnTo>
                    <a:pt x="24022" y="317373"/>
                  </a:lnTo>
                  <a:cubicBezTo>
                    <a:pt x="24022" y="317373"/>
                    <a:pt x="24689" y="317468"/>
                    <a:pt x="24975" y="317468"/>
                  </a:cubicBezTo>
                  <a:cubicBezTo>
                    <a:pt x="26404" y="317468"/>
                    <a:pt x="27737" y="316516"/>
                    <a:pt x="28213" y="315087"/>
                  </a:cubicBezTo>
                  <a:close/>
                  <a:moveTo>
                    <a:pt x="31547" y="305181"/>
                  </a:moveTo>
                  <a:cubicBezTo>
                    <a:pt x="32119" y="303467"/>
                    <a:pt x="31166" y="301562"/>
                    <a:pt x="29452" y="300990"/>
                  </a:cubicBezTo>
                  <a:lnTo>
                    <a:pt x="10687" y="294894"/>
                  </a:lnTo>
                  <a:cubicBezTo>
                    <a:pt x="8973" y="294323"/>
                    <a:pt x="7068" y="295275"/>
                    <a:pt x="6496" y="297085"/>
                  </a:cubicBezTo>
                  <a:cubicBezTo>
                    <a:pt x="5925" y="298799"/>
                    <a:pt x="6877" y="300704"/>
                    <a:pt x="8592" y="301276"/>
                  </a:cubicBezTo>
                  <a:lnTo>
                    <a:pt x="27356" y="307372"/>
                  </a:lnTo>
                  <a:cubicBezTo>
                    <a:pt x="27356" y="307372"/>
                    <a:pt x="28023" y="307562"/>
                    <a:pt x="28404" y="307562"/>
                  </a:cubicBezTo>
                  <a:cubicBezTo>
                    <a:pt x="29833" y="307562"/>
                    <a:pt x="31166" y="306705"/>
                    <a:pt x="31547" y="305276"/>
                  </a:cubicBezTo>
                  <a:close/>
                  <a:moveTo>
                    <a:pt x="35167" y="295275"/>
                  </a:moveTo>
                  <a:cubicBezTo>
                    <a:pt x="35738" y="293561"/>
                    <a:pt x="34881" y="291656"/>
                    <a:pt x="33166" y="290989"/>
                  </a:cubicBezTo>
                  <a:lnTo>
                    <a:pt x="14402" y="284321"/>
                  </a:lnTo>
                  <a:cubicBezTo>
                    <a:pt x="12688" y="283655"/>
                    <a:pt x="10783" y="284607"/>
                    <a:pt x="10116" y="286322"/>
                  </a:cubicBezTo>
                  <a:cubicBezTo>
                    <a:pt x="9544" y="288036"/>
                    <a:pt x="10402" y="289941"/>
                    <a:pt x="12116" y="290608"/>
                  </a:cubicBezTo>
                  <a:lnTo>
                    <a:pt x="30880" y="297275"/>
                  </a:lnTo>
                  <a:cubicBezTo>
                    <a:pt x="30880" y="297275"/>
                    <a:pt x="31642" y="297466"/>
                    <a:pt x="32023" y="297466"/>
                  </a:cubicBezTo>
                  <a:cubicBezTo>
                    <a:pt x="33357" y="297466"/>
                    <a:pt x="34690" y="296609"/>
                    <a:pt x="35167" y="295275"/>
                  </a:cubicBezTo>
                  <a:close/>
                  <a:moveTo>
                    <a:pt x="39072" y="285464"/>
                  </a:moveTo>
                  <a:cubicBezTo>
                    <a:pt x="39739" y="283750"/>
                    <a:pt x="38881" y="281845"/>
                    <a:pt x="37167" y="281178"/>
                  </a:cubicBezTo>
                  <a:lnTo>
                    <a:pt x="18403" y="273939"/>
                  </a:lnTo>
                  <a:cubicBezTo>
                    <a:pt x="16688" y="273272"/>
                    <a:pt x="14783" y="274130"/>
                    <a:pt x="14116" y="275844"/>
                  </a:cubicBezTo>
                  <a:cubicBezTo>
                    <a:pt x="13450" y="277559"/>
                    <a:pt x="14307" y="279464"/>
                    <a:pt x="16021" y="280130"/>
                  </a:cubicBezTo>
                  <a:lnTo>
                    <a:pt x="34786" y="287369"/>
                  </a:lnTo>
                  <a:cubicBezTo>
                    <a:pt x="34786" y="287369"/>
                    <a:pt x="35548" y="287560"/>
                    <a:pt x="36024" y="287560"/>
                  </a:cubicBezTo>
                  <a:cubicBezTo>
                    <a:pt x="37357" y="287560"/>
                    <a:pt x="38596" y="286703"/>
                    <a:pt x="39167" y="285464"/>
                  </a:cubicBezTo>
                  <a:close/>
                  <a:moveTo>
                    <a:pt x="43168" y="275654"/>
                  </a:moveTo>
                  <a:cubicBezTo>
                    <a:pt x="43834" y="273939"/>
                    <a:pt x="43072" y="272034"/>
                    <a:pt x="41358" y="271272"/>
                  </a:cubicBezTo>
                  <a:lnTo>
                    <a:pt x="22498" y="263462"/>
                  </a:lnTo>
                  <a:cubicBezTo>
                    <a:pt x="20784" y="262795"/>
                    <a:pt x="18879" y="263557"/>
                    <a:pt x="18117" y="265271"/>
                  </a:cubicBezTo>
                  <a:cubicBezTo>
                    <a:pt x="17450" y="266986"/>
                    <a:pt x="18212" y="268891"/>
                    <a:pt x="19927" y="269653"/>
                  </a:cubicBezTo>
                  <a:lnTo>
                    <a:pt x="38786" y="277463"/>
                  </a:lnTo>
                  <a:cubicBezTo>
                    <a:pt x="38786" y="277463"/>
                    <a:pt x="39643" y="277749"/>
                    <a:pt x="40024" y="277749"/>
                  </a:cubicBezTo>
                  <a:cubicBezTo>
                    <a:pt x="41358" y="277749"/>
                    <a:pt x="42596" y="276987"/>
                    <a:pt x="43072" y="275654"/>
                  </a:cubicBezTo>
                  <a:close/>
                  <a:moveTo>
                    <a:pt x="47644" y="266033"/>
                  </a:moveTo>
                  <a:cubicBezTo>
                    <a:pt x="48406" y="264319"/>
                    <a:pt x="47644" y="262414"/>
                    <a:pt x="45930" y="261652"/>
                  </a:cubicBezTo>
                  <a:lnTo>
                    <a:pt x="27070" y="253270"/>
                  </a:lnTo>
                  <a:cubicBezTo>
                    <a:pt x="25356" y="252508"/>
                    <a:pt x="23451" y="253270"/>
                    <a:pt x="22689" y="254984"/>
                  </a:cubicBezTo>
                  <a:cubicBezTo>
                    <a:pt x="21927" y="256699"/>
                    <a:pt x="22689" y="258604"/>
                    <a:pt x="24403" y="259366"/>
                  </a:cubicBezTo>
                  <a:lnTo>
                    <a:pt x="43263" y="267748"/>
                  </a:lnTo>
                  <a:cubicBezTo>
                    <a:pt x="43263" y="267748"/>
                    <a:pt x="44120" y="268034"/>
                    <a:pt x="44596" y="268034"/>
                  </a:cubicBezTo>
                  <a:cubicBezTo>
                    <a:pt x="45835" y="268034"/>
                    <a:pt x="47073" y="267272"/>
                    <a:pt x="47644" y="266033"/>
                  </a:cubicBezTo>
                  <a:close/>
                  <a:moveTo>
                    <a:pt x="52407" y="256604"/>
                  </a:moveTo>
                  <a:cubicBezTo>
                    <a:pt x="53169" y="254984"/>
                    <a:pt x="52407" y="252984"/>
                    <a:pt x="50788" y="252127"/>
                  </a:cubicBezTo>
                  <a:lnTo>
                    <a:pt x="31833" y="243173"/>
                  </a:lnTo>
                  <a:cubicBezTo>
                    <a:pt x="30214" y="242411"/>
                    <a:pt x="28213" y="243173"/>
                    <a:pt x="27356" y="244793"/>
                  </a:cubicBezTo>
                  <a:cubicBezTo>
                    <a:pt x="26594" y="246412"/>
                    <a:pt x="27356" y="248412"/>
                    <a:pt x="28975" y="249269"/>
                  </a:cubicBezTo>
                  <a:lnTo>
                    <a:pt x="47930" y="258223"/>
                  </a:lnTo>
                  <a:cubicBezTo>
                    <a:pt x="47930" y="258223"/>
                    <a:pt x="48883" y="258509"/>
                    <a:pt x="49359" y="258509"/>
                  </a:cubicBezTo>
                  <a:cubicBezTo>
                    <a:pt x="50597" y="258509"/>
                    <a:pt x="51835" y="257842"/>
                    <a:pt x="52407" y="256604"/>
                  </a:cubicBezTo>
                  <a:close/>
                  <a:moveTo>
                    <a:pt x="57265" y="247364"/>
                  </a:moveTo>
                  <a:cubicBezTo>
                    <a:pt x="58122" y="245745"/>
                    <a:pt x="57455" y="243745"/>
                    <a:pt x="55836" y="242888"/>
                  </a:cubicBezTo>
                  <a:lnTo>
                    <a:pt x="36881" y="233172"/>
                  </a:lnTo>
                  <a:cubicBezTo>
                    <a:pt x="35262" y="232315"/>
                    <a:pt x="33262" y="232981"/>
                    <a:pt x="32404" y="234601"/>
                  </a:cubicBezTo>
                  <a:cubicBezTo>
                    <a:pt x="31547" y="236220"/>
                    <a:pt x="32214" y="238220"/>
                    <a:pt x="33833" y="239078"/>
                  </a:cubicBezTo>
                  <a:lnTo>
                    <a:pt x="52788" y="248793"/>
                  </a:lnTo>
                  <a:cubicBezTo>
                    <a:pt x="53264" y="249079"/>
                    <a:pt x="53836" y="249174"/>
                    <a:pt x="54312" y="249174"/>
                  </a:cubicBezTo>
                  <a:cubicBezTo>
                    <a:pt x="55550" y="249174"/>
                    <a:pt x="56693" y="248507"/>
                    <a:pt x="57265" y="247364"/>
                  </a:cubicBezTo>
                  <a:close/>
                  <a:moveTo>
                    <a:pt x="62503" y="238220"/>
                  </a:moveTo>
                  <a:cubicBezTo>
                    <a:pt x="63361" y="236601"/>
                    <a:pt x="62789" y="234601"/>
                    <a:pt x="61170" y="233744"/>
                  </a:cubicBezTo>
                  <a:lnTo>
                    <a:pt x="42120" y="223456"/>
                  </a:lnTo>
                  <a:cubicBezTo>
                    <a:pt x="40501" y="222599"/>
                    <a:pt x="38500" y="223171"/>
                    <a:pt x="37643" y="224790"/>
                  </a:cubicBezTo>
                  <a:cubicBezTo>
                    <a:pt x="36786" y="226409"/>
                    <a:pt x="37357" y="228410"/>
                    <a:pt x="38977" y="229267"/>
                  </a:cubicBezTo>
                  <a:lnTo>
                    <a:pt x="58027" y="239554"/>
                  </a:lnTo>
                  <a:cubicBezTo>
                    <a:pt x="58503" y="239840"/>
                    <a:pt x="59074" y="239935"/>
                    <a:pt x="59646" y="239935"/>
                  </a:cubicBezTo>
                  <a:cubicBezTo>
                    <a:pt x="60789" y="239935"/>
                    <a:pt x="62027" y="239268"/>
                    <a:pt x="62599" y="238220"/>
                  </a:cubicBezTo>
                  <a:close/>
                  <a:moveTo>
                    <a:pt x="67933" y="229172"/>
                  </a:moveTo>
                  <a:cubicBezTo>
                    <a:pt x="68885" y="227552"/>
                    <a:pt x="68314" y="225552"/>
                    <a:pt x="66694" y="224600"/>
                  </a:cubicBezTo>
                  <a:lnTo>
                    <a:pt x="47549" y="213551"/>
                  </a:lnTo>
                  <a:cubicBezTo>
                    <a:pt x="45930" y="212598"/>
                    <a:pt x="43930" y="213169"/>
                    <a:pt x="42977" y="214789"/>
                  </a:cubicBezTo>
                  <a:cubicBezTo>
                    <a:pt x="42025" y="216408"/>
                    <a:pt x="42596" y="218408"/>
                    <a:pt x="44215" y="219361"/>
                  </a:cubicBezTo>
                  <a:lnTo>
                    <a:pt x="63361" y="230410"/>
                  </a:lnTo>
                  <a:cubicBezTo>
                    <a:pt x="63837" y="230696"/>
                    <a:pt x="64504" y="230886"/>
                    <a:pt x="64980" y="230886"/>
                  </a:cubicBezTo>
                  <a:cubicBezTo>
                    <a:pt x="66123" y="230886"/>
                    <a:pt x="67266" y="230315"/>
                    <a:pt x="67837" y="229172"/>
                  </a:cubicBezTo>
                  <a:close/>
                  <a:moveTo>
                    <a:pt x="73648" y="220313"/>
                  </a:moveTo>
                  <a:cubicBezTo>
                    <a:pt x="74600" y="218789"/>
                    <a:pt x="74124" y="216694"/>
                    <a:pt x="72600" y="215741"/>
                  </a:cubicBezTo>
                  <a:lnTo>
                    <a:pt x="53550" y="204026"/>
                  </a:lnTo>
                  <a:cubicBezTo>
                    <a:pt x="51931" y="203073"/>
                    <a:pt x="49930" y="203549"/>
                    <a:pt x="48978" y="205169"/>
                  </a:cubicBezTo>
                  <a:cubicBezTo>
                    <a:pt x="48025" y="206693"/>
                    <a:pt x="48502" y="208788"/>
                    <a:pt x="50026" y="209741"/>
                  </a:cubicBezTo>
                  <a:lnTo>
                    <a:pt x="69076" y="221456"/>
                  </a:lnTo>
                  <a:cubicBezTo>
                    <a:pt x="69647" y="221837"/>
                    <a:pt x="70219" y="221933"/>
                    <a:pt x="70790" y="221933"/>
                  </a:cubicBezTo>
                  <a:cubicBezTo>
                    <a:pt x="71933" y="221933"/>
                    <a:pt x="72981" y="221361"/>
                    <a:pt x="73648" y="220313"/>
                  </a:cubicBezTo>
                  <a:close/>
                  <a:moveTo>
                    <a:pt x="79553" y="211836"/>
                  </a:moveTo>
                  <a:cubicBezTo>
                    <a:pt x="80506" y="210312"/>
                    <a:pt x="80125" y="208217"/>
                    <a:pt x="78601" y="207264"/>
                  </a:cubicBezTo>
                  <a:lnTo>
                    <a:pt x="59551" y="194881"/>
                  </a:lnTo>
                  <a:cubicBezTo>
                    <a:pt x="58027" y="193834"/>
                    <a:pt x="55931" y="194310"/>
                    <a:pt x="54979" y="195834"/>
                  </a:cubicBezTo>
                  <a:cubicBezTo>
                    <a:pt x="54026" y="197358"/>
                    <a:pt x="54407" y="199454"/>
                    <a:pt x="55931" y="200406"/>
                  </a:cubicBezTo>
                  <a:lnTo>
                    <a:pt x="74981" y="212789"/>
                  </a:lnTo>
                  <a:cubicBezTo>
                    <a:pt x="75553" y="213169"/>
                    <a:pt x="76124" y="213360"/>
                    <a:pt x="76791" y="213360"/>
                  </a:cubicBezTo>
                  <a:cubicBezTo>
                    <a:pt x="77839" y="213360"/>
                    <a:pt x="78982" y="212789"/>
                    <a:pt x="79553" y="211836"/>
                  </a:cubicBezTo>
                  <a:close/>
                  <a:moveTo>
                    <a:pt x="85744" y="203264"/>
                  </a:moveTo>
                  <a:cubicBezTo>
                    <a:pt x="86792" y="201740"/>
                    <a:pt x="86411" y="199644"/>
                    <a:pt x="84887" y="198596"/>
                  </a:cubicBezTo>
                  <a:lnTo>
                    <a:pt x="65837" y="185547"/>
                  </a:lnTo>
                  <a:cubicBezTo>
                    <a:pt x="64313" y="184499"/>
                    <a:pt x="62218" y="184880"/>
                    <a:pt x="61170" y="186404"/>
                  </a:cubicBezTo>
                  <a:cubicBezTo>
                    <a:pt x="60122" y="187928"/>
                    <a:pt x="60503" y="190024"/>
                    <a:pt x="62027" y="191072"/>
                  </a:cubicBezTo>
                  <a:lnTo>
                    <a:pt x="81077" y="204121"/>
                  </a:lnTo>
                  <a:cubicBezTo>
                    <a:pt x="81649" y="204502"/>
                    <a:pt x="82315" y="204692"/>
                    <a:pt x="82982" y="204692"/>
                  </a:cubicBezTo>
                  <a:cubicBezTo>
                    <a:pt x="84030" y="204692"/>
                    <a:pt x="85078" y="204216"/>
                    <a:pt x="85744" y="203264"/>
                  </a:cubicBezTo>
                  <a:close/>
                  <a:moveTo>
                    <a:pt x="92031" y="194977"/>
                  </a:moveTo>
                  <a:cubicBezTo>
                    <a:pt x="93079" y="193453"/>
                    <a:pt x="92793" y="191357"/>
                    <a:pt x="91269" y="190310"/>
                  </a:cubicBezTo>
                  <a:lnTo>
                    <a:pt x="72314" y="176498"/>
                  </a:lnTo>
                  <a:cubicBezTo>
                    <a:pt x="70790" y="175451"/>
                    <a:pt x="68695" y="175736"/>
                    <a:pt x="67647" y="177260"/>
                  </a:cubicBezTo>
                  <a:cubicBezTo>
                    <a:pt x="66599" y="178784"/>
                    <a:pt x="66885" y="180880"/>
                    <a:pt x="68409" y="181928"/>
                  </a:cubicBezTo>
                  <a:lnTo>
                    <a:pt x="87364" y="195739"/>
                  </a:lnTo>
                  <a:cubicBezTo>
                    <a:pt x="87935" y="196215"/>
                    <a:pt x="88602" y="196406"/>
                    <a:pt x="89364" y="196406"/>
                  </a:cubicBezTo>
                  <a:cubicBezTo>
                    <a:pt x="90412" y="196406"/>
                    <a:pt x="91364" y="195929"/>
                    <a:pt x="92031" y="195072"/>
                  </a:cubicBezTo>
                  <a:close/>
                  <a:moveTo>
                    <a:pt x="98698" y="186881"/>
                  </a:moveTo>
                  <a:cubicBezTo>
                    <a:pt x="99841" y="185452"/>
                    <a:pt x="99556" y="183356"/>
                    <a:pt x="98032" y="182213"/>
                  </a:cubicBezTo>
                  <a:lnTo>
                    <a:pt x="78982" y="167640"/>
                  </a:lnTo>
                  <a:cubicBezTo>
                    <a:pt x="77553" y="166497"/>
                    <a:pt x="75457" y="166783"/>
                    <a:pt x="74314" y="168212"/>
                  </a:cubicBezTo>
                  <a:cubicBezTo>
                    <a:pt x="73171" y="169640"/>
                    <a:pt x="73457" y="171736"/>
                    <a:pt x="74981" y="172879"/>
                  </a:cubicBezTo>
                  <a:lnTo>
                    <a:pt x="94031" y="187452"/>
                  </a:lnTo>
                  <a:cubicBezTo>
                    <a:pt x="94603" y="187928"/>
                    <a:pt x="95365" y="188119"/>
                    <a:pt x="96031" y="188119"/>
                  </a:cubicBezTo>
                  <a:cubicBezTo>
                    <a:pt x="97079" y="188119"/>
                    <a:pt x="98032" y="187643"/>
                    <a:pt x="98698" y="186785"/>
                  </a:cubicBezTo>
                  <a:close/>
                  <a:moveTo>
                    <a:pt x="105461" y="178880"/>
                  </a:moveTo>
                  <a:cubicBezTo>
                    <a:pt x="106604" y="177451"/>
                    <a:pt x="106414" y="175355"/>
                    <a:pt x="104985" y="174212"/>
                  </a:cubicBezTo>
                  <a:lnTo>
                    <a:pt x="86125" y="158877"/>
                  </a:lnTo>
                  <a:cubicBezTo>
                    <a:pt x="84697" y="157734"/>
                    <a:pt x="82601" y="157925"/>
                    <a:pt x="81458" y="159353"/>
                  </a:cubicBezTo>
                  <a:cubicBezTo>
                    <a:pt x="80315" y="160782"/>
                    <a:pt x="80506" y="162878"/>
                    <a:pt x="81934" y="164021"/>
                  </a:cubicBezTo>
                  <a:lnTo>
                    <a:pt x="100794" y="179356"/>
                  </a:lnTo>
                  <a:cubicBezTo>
                    <a:pt x="101365" y="179832"/>
                    <a:pt x="102127" y="180118"/>
                    <a:pt x="102889" y="180118"/>
                  </a:cubicBezTo>
                  <a:cubicBezTo>
                    <a:pt x="103842" y="180118"/>
                    <a:pt x="104794" y="179737"/>
                    <a:pt x="105461" y="178880"/>
                  </a:cubicBezTo>
                  <a:close/>
                  <a:moveTo>
                    <a:pt x="112605" y="171164"/>
                  </a:moveTo>
                  <a:cubicBezTo>
                    <a:pt x="113748" y="169736"/>
                    <a:pt x="113653" y="167640"/>
                    <a:pt x="112224" y="166497"/>
                  </a:cubicBezTo>
                  <a:lnTo>
                    <a:pt x="93364" y="150400"/>
                  </a:lnTo>
                  <a:cubicBezTo>
                    <a:pt x="91936" y="149257"/>
                    <a:pt x="89840" y="149352"/>
                    <a:pt x="88697" y="150781"/>
                  </a:cubicBezTo>
                  <a:cubicBezTo>
                    <a:pt x="87554" y="152210"/>
                    <a:pt x="87649" y="154305"/>
                    <a:pt x="89078" y="155448"/>
                  </a:cubicBezTo>
                  <a:lnTo>
                    <a:pt x="107938" y="171545"/>
                  </a:lnTo>
                  <a:cubicBezTo>
                    <a:pt x="108604" y="172117"/>
                    <a:pt x="109366" y="172307"/>
                    <a:pt x="110128" y="172307"/>
                  </a:cubicBezTo>
                  <a:cubicBezTo>
                    <a:pt x="111081" y="172307"/>
                    <a:pt x="112033" y="171926"/>
                    <a:pt x="112700" y="171164"/>
                  </a:cubicBezTo>
                  <a:close/>
                  <a:moveTo>
                    <a:pt x="119749" y="163640"/>
                  </a:moveTo>
                  <a:cubicBezTo>
                    <a:pt x="120987" y="162306"/>
                    <a:pt x="120892" y="160211"/>
                    <a:pt x="119463" y="158972"/>
                  </a:cubicBezTo>
                  <a:lnTo>
                    <a:pt x="100699" y="142018"/>
                  </a:lnTo>
                  <a:cubicBezTo>
                    <a:pt x="99365" y="140780"/>
                    <a:pt x="97270" y="140875"/>
                    <a:pt x="96031" y="142208"/>
                  </a:cubicBezTo>
                  <a:cubicBezTo>
                    <a:pt x="94793" y="143542"/>
                    <a:pt x="94888" y="145637"/>
                    <a:pt x="96317" y="146876"/>
                  </a:cubicBezTo>
                  <a:lnTo>
                    <a:pt x="115081" y="163830"/>
                  </a:lnTo>
                  <a:cubicBezTo>
                    <a:pt x="115748" y="164402"/>
                    <a:pt x="116510" y="164687"/>
                    <a:pt x="117272" y="164687"/>
                  </a:cubicBezTo>
                  <a:cubicBezTo>
                    <a:pt x="118225" y="164687"/>
                    <a:pt x="119082" y="164306"/>
                    <a:pt x="119749" y="163544"/>
                  </a:cubicBezTo>
                  <a:close/>
                  <a:moveTo>
                    <a:pt x="127178" y="156401"/>
                  </a:moveTo>
                  <a:cubicBezTo>
                    <a:pt x="128416" y="155067"/>
                    <a:pt x="128416" y="152972"/>
                    <a:pt x="127083" y="151733"/>
                  </a:cubicBezTo>
                  <a:lnTo>
                    <a:pt x="108319" y="133922"/>
                  </a:lnTo>
                  <a:cubicBezTo>
                    <a:pt x="106985" y="132683"/>
                    <a:pt x="104890" y="132683"/>
                    <a:pt x="103556" y="134017"/>
                  </a:cubicBezTo>
                  <a:cubicBezTo>
                    <a:pt x="102318" y="135350"/>
                    <a:pt x="102318" y="137446"/>
                    <a:pt x="103651" y="138684"/>
                  </a:cubicBezTo>
                  <a:lnTo>
                    <a:pt x="122416" y="156496"/>
                  </a:lnTo>
                  <a:cubicBezTo>
                    <a:pt x="123082" y="157067"/>
                    <a:pt x="123844" y="157448"/>
                    <a:pt x="124702" y="157448"/>
                  </a:cubicBezTo>
                  <a:cubicBezTo>
                    <a:pt x="125559" y="157448"/>
                    <a:pt x="126416" y="157067"/>
                    <a:pt x="127083" y="156401"/>
                  </a:cubicBezTo>
                  <a:close/>
                  <a:moveTo>
                    <a:pt x="134798" y="149257"/>
                  </a:moveTo>
                  <a:cubicBezTo>
                    <a:pt x="136132" y="147923"/>
                    <a:pt x="136132" y="145828"/>
                    <a:pt x="134798" y="144494"/>
                  </a:cubicBezTo>
                  <a:lnTo>
                    <a:pt x="116224" y="125921"/>
                  </a:lnTo>
                  <a:cubicBezTo>
                    <a:pt x="114891" y="124587"/>
                    <a:pt x="112795" y="124587"/>
                    <a:pt x="111557" y="125921"/>
                  </a:cubicBezTo>
                  <a:cubicBezTo>
                    <a:pt x="110319" y="127254"/>
                    <a:pt x="110224" y="129350"/>
                    <a:pt x="111557" y="130683"/>
                  </a:cubicBezTo>
                  <a:lnTo>
                    <a:pt x="130131" y="149257"/>
                  </a:lnTo>
                  <a:cubicBezTo>
                    <a:pt x="130798" y="149924"/>
                    <a:pt x="131655" y="150209"/>
                    <a:pt x="132512" y="150209"/>
                  </a:cubicBezTo>
                  <a:cubicBezTo>
                    <a:pt x="133369" y="150209"/>
                    <a:pt x="134227" y="149924"/>
                    <a:pt x="134893" y="149257"/>
                  </a:cubicBezTo>
                  <a:close/>
                  <a:moveTo>
                    <a:pt x="142609" y="142304"/>
                  </a:moveTo>
                  <a:cubicBezTo>
                    <a:pt x="143942" y="141065"/>
                    <a:pt x="144037" y="138970"/>
                    <a:pt x="142704" y="137636"/>
                  </a:cubicBezTo>
                  <a:lnTo>
                    <a:pt x="124225" y="118205"/>
                  </a:lnTo>
                  <a:cubicBezTo>
                    <a:pt x="122987" y="116872"/>
                    <a:pt x="120796" y="116777"/>
                    <a:pt x="119463" y="118110"/>
                  </a:cubicBezTo>
                  <a:cubicBezTo>
                    <a:pt x="118129" y="119348"/>
                    <a:pt x="118034" y="121444"/>
                    <a:pt x="119368" y="122777"/>
                  </a:cubicBezTo>
                  <a:lnTo>
                    <a:pt x="137846" y="142208"/>
                  </a:lnTo>
                  <a:cubicBezTo>
                    <a:pt x="138513" y="142875"/>
                    <a:pt x="139370" y="143256"/>
                    <a:pt x="140227" y="143256"/>
                  </a:cubicBezTo>
                  <a:cubicBezTo>
                    <a:pt x="141085" y="143256"/>
                    <a:pt x="141847" y="142970"/>
                    <a:pt x="142513" y="142304"/>
                  </a:cubicBezTo>
                  <a:close/>
                  <a:moveTo>
                    <a:pt x="150514" y="135731"/>
                  </a:moveTo>
                  <a:cubicBezTo>
                    <a:pt x="151848" y="134493"/>
                    <a:pt x="152038" y="132398"/>
                    <a:pt x="150800" y="131064"/>
                  </a:cubicBezTo>
                  <a:lnTo>
                    <a:pt x="132512" y="110681"/>
                  </a:lnTo>
                  <a:cubicBezTo>
                    <a:pt x="131274" y="109347"/>
                    <a:pt x="129178" y="109157"/>
                    <a:pt x="127845" y="110395"/>
                  </a:cubicBezTo>
                  <a:cubicBezTo>
                    <a:pt x="126511" y="111633"/>
                    <a:pt x="126321" y="113728"/>
                    <a:pt x="127559" y="115062"/>
                  </a:cubicBezTo>
                  <a:lnTo>
                    <a:pt x="145847" y="135446"/>
                  </a:lnTo>
                  <a:cubicBezTo>
                    <a:pt x="146514" y="136208"/>
                    <a:pt x="147466" y="136589"/>
                    <a:pt x="148324" y="136589"/>
                  </a:cubicBezTo>
                  <a:cubicBezTo>
                    <a:pt x="149086" y="136589"/>
                    <a:pt x="149943" y="136303"/>
                    <a:pt x="150514" y="135731"/>
                  </a:cubicBezTo>
                  <a:close/>
                  <a:moveTo>
                    <a:pt x="158706" y="129350"/>
                  </a:moveTo>
                  <a:cubicBezTo>
                    <a:pt x="160135" y="128111"/>
                    <a:pt x="160230" y="126016"/>
                    <a:pt x="159087" y="124682"/>
                  </a:cubicBezTo>
                  <a:lnTo>
                    <a:pt x="140989" y="103537"/>
                  </a:lnTo>
                  <a:cubicBezTo>
                    <a:pt x="139751" y="102108"/>
                    <a:pt x="137656" y="102013"/>
                    <a:pt x="136322" y="103156"/>
                  </a:cubicBezTo>
                  <a:cubicBezTo>
                    <a:pt x="134893" y="104394"/>
                    <a:pt x="134798" y="106490"/>
                    <a:pt x="135941" y="107823"/>
                  </a:cubicBezTo>
                  <a:lnTo>
                    <a:pt x="154039" y="128969"/>
                  </a:lnTo>
                  <a:cubicBezTo>
                    <a:pt x="154705" y="129731"/>
                    <a:pt x="155658" y="130112"/>
                    <a:pt x="156610" y="130112"/>
                  </a:cubicBezTo>
                  <a:cubicBezTo>
                    <a:pt x="157372" y="130112"/>
                    <a:pt x="158134" y="129826"/>
                    <a:pt x="158801" y="129350"/>
                  </a:cubicBezTo>
                  <a:close/>
                  <a:moveTo>
                    <a:pt x="166993" y="123063"/>
                  </a:moveTo>
                  <a:cubicBezTo>
                    <a:pt x="168421" y="121920"/>
                    <a:pt x="168612" y="119825"/>
                    <a:pt x="167469" y="118396"/>
                  </a:cubicBezTo>
                  <a:lnTo>
                    <a:pt x="149562" y="96393"/>
                  </a:lnTo>
                  <a:cubicBezTo>
                    <a:pt x="148419" y="94964"/>
                    <a:pt x="146323" y="94774"/>
                    <a:pt x="144895" y="95917"/>
                  </a:cubicBezTo>
                  <a:cubicBezTo>
                    <a:pt x="143466" y="97060"/>
                    <a:pt x="143275" y="99155"/>
                    <a:pt x="144418" y="100584"/>
                  </a:cubicBezTo>
                  <a:lnTo>
                    <a:pt x="162325" y="122587"/>
                  </a:lnTo>
                  <a:cubicBezTo>
                    <a:pt x="162992" y="123444"/>
                    <a:pt x="163945" y="123825"/>
                    <a:pt x="164897" y="123825"/>
                  </a:cubicBezTo>
                  <a:cubicBezTo>
                    <a:pt x="165659" y="123825"/>
                    <a:pt x="166421" y="123539"/>
                    <a:pt x="166993" y="123063"/>
                  </a:cubicBezTo>
                  <a:close/>
                  <a:moveTo>
                    <a:pt x="175470" y="117158"/>
                  </a:moveTo>
                  <a:cubicBezTo>
                    <a:pt x="176899" y="116015"/>
                    <a:pt x="177184" y="113919"/>
                    <a:pt x="176137" y="112490"/>
                  </a:cubicBezTo>
                  <a:lnTo>
                    <a:pt x="158515" y="89440"/>
                  </a:lnTo>
                  <a:cubicBezTo>
                    <a:pt x="157372" y="88011"/>
                    <a:pt x="155277" y="87725"/>
                    <a:pt x="153848" y="88773"/>
                  </a:cubicBezTo>
                  <a:cubicBezTo>
                    <a:pt x="152419" y="89916"/>
                    <a:pt x="152134" y="92012"/>
                    <a:pt x="153181" y="93440"/>
                  </a:cubicBezTo>
                  <a:lnTo>
                    <a:pt x="170803" y="116491"/>
                  </a:lnTo>
                  <a:cubicBezTo>
                    <a:pt x="171469" y="117348"/>
                    <a:pt x="172422" y="117824"/>
                    <a:pt x="173470" y="117824"/>
                  </a:cubicBezTo>
                  <a:cubicBezTo>
                    <a:pt x="174136" y="117824"/>
                    <a:pt x="174898" y="117634"/>
                    <a:pt x="175470" y="117158"/>
                  </a:cubicBezTo>
                  <a:close/>
                  <a:moveTo>
                    <a:pt x="184042" y="111347"/>
                  </a:moveTo>
                  <a:cubicBezTo>
                    <a:pt x="185566" y="110300"/>
                    <a:pt x="185852" y="108204"/>
                    <a:pt x="184804" y="106680"/>
                  </a:cubicBezTo>
                  <a:lnTo>
                    <a:pt x="167469" y="82868"/>
                  </a:lnTo>
                  <a:cubicBezTo>
                    <a:pt x="166421" y="81344"/>
                    <a:pt x="164326" y="81058"/>
                    <a:pt x="162802" y="82106"/>
                  </a:cubicBezTo>
                  <a:cubicBezTo>
                    <a:pt x="161278" y="83153"/>
                    <a:pt x="160992" y="85249"/>
                    <a:pt x="162040" y="86773"/>
                  </a:cubicBezTo>
                  <a:lnTo>
                    <a:pt x="179375" y="110585"/>
                  </a:lnTo>
                  <a:cubicBezTo>
                    <a:pt x="180042" y="111443"/>
                    <a:pt x="181090" y="111919"/>
                    <a:pt x="182042" y="111919"/>
                  </a:cubicBezTo>
                  <a:cubicBezTo>
                    <a:pt x="182709" y="111919"/>
                    <a:pt x="183376" y="111728"/>
                    <a:pt x="184042" y="111252"/>
                  </a:cubicBezTo>
                  <a:close/>
                  <a:moveTo>
                    <a:pt x="192710" y="105918"/>
                  </a:moveTo>
                  <a:cubicBezTo>
                    <a:pt x="194234" y="104870"/>
                    <a:pt x="194615" y="102775"/>
                    <a:pt x="193567" y="101251"/>
                  </a:cubicBezTo>
                  <a:lnTo>
                    <a:pt x="176613" y="76391"/>
                  </a:lnTo>
                  <a:cubicBezTo>
                    <a:pt x="175565" y="74867"/>
                    <a:pt x="173470" y="74486"/>
                    <a:pt x="171946" y="75533"/>
                  </a:cubicBezTo>
                  <a:cubicBezTo>
                    <a:pt x="170422" y="76581"/>
                    <a:pt x="170041" y="78677"/>
                    <a:pt x="171088" y="80201"/>
                  </a:cubicBezTo>
                  <a:lnTo>
                    <a:pt x="188043" y="105061"/>
                  </a:lnTo>
                  <a:cubicBezTo>
                    <a:pt x="188710" y="106013"/>
                    <a:pt x="189757" y="106490"/>
                    <a:pt x="190805" y="106490"/>
                  </a:cubicBezTo>
                  <a:cubicBezTo>
                    <a:pt x="191472" y="106490"/>
                    <a:pt x="192139" y="106299"/>
                    <a:pt x="192710" y="105918"/>
                  </a:cubicBezTo>
                  <a:close/>
                  <a:moveTo>
                    <a:pt x="201664" y="100584"/>
                  </a:moveTo>
                  <a:cubicBezTo>
                    <a:pt x="203188" y="99536"/>
                    <a:pt x="203664" y="97536"/>
                    <a:pt x="202616" y="96012"/>
                  </a:cubicBezTo>
                  <a:lnTo>
                    <a:pt x="185852" y="70390"/>
                  </a:lnTo>
                  <a:cubicBezTo>
                    <a:pt x="184804" y="68866"/>
                    <a:pt x="182804" y="68390"/>
                    <a:pt x="181280" y="69437"/>
                  </a:cubicBezTo>
                  <a:cubicBezTo>
                    <a:pt x="179756" y="70485"/>
                    <a:pt x="179280" y="72485"/>
                    <a:pt x="180328" y="74009"/>
                  </a:cubicBezTo>
                  <a:lnTo>
                    <a:pt x="197092" y="99632"/>
                  </a:lnTo>
                  <a:cubicBezTo>
                    <a:pt x="197758" y="100584"/>
                    <a:pt x="198806" y="101156"/>
                    <a:pt x="199854" y="101156"/>
                  </a:cubicBezTo>
                  <a:cubicBezTo>
                    <a:pt x="200521" y="101156"/>
                    <a:pt x="201092" y="100965"/>
                    <a:pt x="201664" y="100584"/>
                  </a:cubicBezTo>
                  <a:close/>
                  <a:moveTo>
                    <a:pt x="210617" y="95631"/>
                  </a:moveTo>
                  <a:cubicBezTo>
                    <a:pt x="212141" y="94678"/>
                    <a:pt x="212713" y="92583"/>
                    <a:pt x="211665" y="91059"/>
                  </a:cubicBezTo>
                  <a:lnTo>
                    <a:pt x="195282" y="64389"/>
                  </a:lnTo>
                  <a:cubicBezTo>
                    <a:pt x="194329" y="62770"/>
                    <a:pt x="192234" y="62294"/>
                    <a:pt x="190710" y="63246"/>
                  </a:cubicBezTo>
                  <a:cubicBezTo>
                    <a:pt x="189186" y="64198"/>
                    <a:pt x="188614" y="66294"/>
                    <a:pt x="189662" y="67818"/>
                  </a:cubicBezTo>
                  <a:lnTo>
                    <a:pt x="206045" y="94488"/>
                  </a:lnTo>
                  <a:cubicBezTo>
                    <a:pt x="206712" y="95536"/>
                    <a:pt x="207760" y="96107"/>
                    <a:pt x="208903" y="96107"/>
                  </a:cubicBezTo>
                  <a:cubicBezTo>
                    <a:pt x="209474" y="96107"/>
                    <a:pt x="210141" y="95917"/>
                    <a:pt x="210617" y="95631"/>
                  </a:cubicBezTo>
                  <a:close/>
                  <a:moveTo>
                    <a:pt x="219761" y="90869"/>
                  </a:moveTo>
                  <a:cubicBezTo>
                    <a:pt x="221380" y="89916"/>
                    <a:pt x="221857" y="87916"/>
                    <a:pt x="220999" y="86297"/>
                  </a:cubicBezTo>
                  <a:lnTo>
                    <a:pt x="204997" y="58674"/>
                  </a:lnTo>
                  <a:cubicBezTo>
                    <a:pt x="204045" y="57055"/>
                    <a:pt x="202045" y="56579"/>
                    <a:pt x="200425" y="57436"/>
                  </a:cubicBezTo>
                  <a:cubicBezTo>
                    <a:pt x="198806" y="58388"/>
                    <a:pt x="198330" y="60389"/>
                    <a:pt x="199187" y="62008"/>
                  </a:cubicBezTo>
                  <a:lnTo>
                    <a:pt x="215189" y="89630"/>
                  </a:lnTo>
                  <a:cubicBezTo>
                    <a:pt x="215761" y="90678"/>
                    <a:pt x="216904" y="91250"/>
                    <a:pt x="218047" y="91250"/>
                  </a:cubicBezTo>
                  <a:cubicBezTo>
                    <a:pt x="218618" y="91250"/>
                    <a:pt x="219190" y="91059"/>
                    <a:pt x="219761" y="90773"/>
                  </a:cubicBezTo>
                  <a:close/>
                  <a:moveTo>
                    <a:pt x="229000" y="86487"/>
                  </a:moveTo>
                  <a:cubicBezTo>
                    <a:pt x="230620" y="85630"/>
                    <a:pt x="231191" y="83630"/>
                    <a:pt x="230334" y="82010"/>
                  </a:cubicBezTo>
                  <a:lnTo>
                    <a:pt x="214808" y="53435"/>
                  </a:lnTo>
                  <a:cubicBezTo>
                    <a:pt x="213951" y="51816"/>
                    <a:pt x="211855" y="51245"/>
                    <a:pt x="210331" y="52102"/>
                  </a:cubicBezTo>
                  <a:cubicBezTo>
                    <a:pt x="208712" y="52959"/>
                    <a:pt x="208141" y="54959"/>
                    <a:pt x="208998" y="56579"/>
                  </a:cubicBezTo>
                  <a:lnTo>
                    <a:pt x="224524" y="85153"/>
                  </a:lnTo>
                  <a:cubicBezTo>
                    <a:pt x="225095" y="86297"/>
                    <a:pt x="226238" y="86868"/>
                    <a:pt x="227476" y="86868"/>
                  </a:cubicBezTo>
                  <a:cubicBezTo>
                    <a:pt x="228048" y="86868"/>
                    <a:pt x="228524" y="86773"/>
                    <a:pt x="229096" y="86487"/>
                  </a:cubicBezTo>
                  <a:close/>
                  <a:moveTo>
                    <a:pt x="238240" y="82201"/>
                  </a:moveTo>
                  <a:cubicBezTo>
                    <a:pt x="239859" y="81344"/>
                    <a:pt x="240526" y="79343"/>
                    <a:pt x="239668" y="77724"/>
                  </a:cubicBezTo>
                  <a:lnTo>
                    <a:pt x="224619" y="48197"/>
                  </a:lnTo>
                  <a:cubicBezTo>
                    <a:pt x="223762" y="46577"/>
                    <a:pt x="221761" y="45911"/>
                    <a:pt x="220142" y="46768"/>
                  </a:cubicBezTo>
                  <a:cubicBezTo>
                    <a:pt x="218523" y="47625"/>
                    <a:pt x="217856" y="49625"/>
                    <a:pt x="218713" y="51245"/>
                  </a:cubicBezTo>
                  <a:lnTo>
                    <a:pt x="233763" y="80772"/>
                  </a:lnTo>
                  <a:cubicBezTo>
                    <a:pt x="234334" y="81915"/>
                    <a:pt x="235477" y="82582"/>
                    <a:pt x="236716" y="82582"/>
                  </a:cubicBezTo>
                  <a:cubicBezTo>
                    <a:pt x="237192" y="82582"/>
                    <a:pt x="237763" y="82487"/>
                    <a:pt x="238240" y="82201"/>
                  </a:cubicBezTo>
                  <a:close/>
                  <a:moveTo>
                    <a:pt x="247765" y="78296"/>
                  </a:moveTo>
                  <a:cubicBezTo>
                    <a:pt x="249384" y="77534"/>
                    <a:pt x="250146" y="75533"/>
                    <a:pt x="249289" y="73819"/>
                  </a:cubicBezTo>
                  <a:lnTo>
                    <a:pt x="234715" y="43434"/>
                  </a:lnTo>
                  <a:cubicBezTo>
                    <a:pt x="233953" y="41815"/>
                    <a:pt x="231953" y="41053"/>
                    <a:pt x="230239" y="41910"/>
                  </a:cubicBezTo>
                  <a:cubicBezTo>
                    <a:pt x="228619" y="42672"/>
                    <a:pt x="227857" y="44672"/>
                    <a:pt x="228715" y="46387"/>
                  </a:cubicBezTo>
                  <a:lnTo>
                    <a:pt x="243288" y="76772"/>
                  </a:lnTo>
                  <a:cubicBezTo>
                    <a:pt x="243859" y="78010"/>
                    <a:pt x="245098" y="78677"/>
                    <a:pt x="246336" y="78677"/>
                  </a:cubicBezTo>
                  <a:cubicBezTo>
                    <a:pt x="246812" y="78677"/>
                    <a:pt x="247288" y="78581"/>
                    <a:pt x="247765" y="78391"/>
                  </a:cubicBezTo>
                  <a:close/>
                  <a:moveTo>
                    <a:pt x="257194" y="74581"/>
                  </a:moveTo>
                  <a:cubicBezTo>
                    <a:pt x="258909" y="73819"/>
                    <a:pt x="259671" y="71819"/>
                    <a:pt x="258909" y="70199"/>
                  </a:cubicBezTo>
                  <a:lnTo>
                    <a:pt x="244907" y="38862"/>
                  </a:lnTo>
                  <a:cubicBezTo>
                    <a:pt x="244145" y="37148"/>
                    <a:pt x="242145" y="36386"/>
                    <a:pt x="240526" y="37148"/>
                  </a:cubicBezTo>
                  <a:cubicBezTo>
                    <a:pt x="238811" y="37910"/>
                    <a:pt x="238049" y="39910"/>
                    <a:pt x="238811" y="41529"/>
                  </a:cubicBezTo>
                  <a:lnTo>
                    <a:pt x="252813" y="72866"/>
                  </a:lnTo>
                  <a:cubicBezTo>
                    <a:pt x="253384" y="74105"/>
                    <a:pt x="254623" y="74867"/>
                    <a:pt x="255861" y="74867"/>
                  </a:cubicBezTo>
                  <a:cubicBezTo>
                    <a:pt x="256337" y="74867"/>
                    <a:pt x="256813" y="74867"/>
                    <a:pt x="257194" y="74581"/>
                  </a:cubicBezTo>
                  <a:close/>
                  <a:moveTo>
                    <a:pt x="266719" y="71152"/>
                  </a:moveTo>
                  <a:cubicBezTo>
                    <a:pt x="268434" y="70485"/>
                    <a:pt x="269196" y="68485"/>
                    <a:pt x="268529" y="66770"/>
                  </a:cubicBezTo>
                  <a:lnTo>
                    <a:pt x="255194" y="34385"/>
                  </a:lnTo>
                  <a:cubicBezTo>
                    <a:pt x="254527" y="32671"/>
                    <a:pt x="252527" y="31909"/>
                    <a:pt x="250813" y="32576"/>
                  </a:cubicBezTo>
                  <a:cubicBezTo>
                    <a:pt x="249098" y="33242"/>
                    <a:pt x="248336" y="35243"/>
                    <a:pt x="249003" y="36957"/>
                  </a:cubicBezTo>
                  <a:lnTo>
                    <a:pt x="262338" y="69342"/>
                  </a:lnTo>
                  <a:cubicBezTo>
                    <a:pt x="262909" y="70676"/>
                    <a:pt x="264148" y="71438"/>
                    <a:pt x="265386" y="71438"/>
                  </a:cubicBezTo>
                  <a:cubicBezTo>
                    <a:pt x="265767" y="71438"/>
                    <a:pt x="266243" y="71438"/>
                    <a:pt x="266624" y="71152"/>
                  </a:cubicBezTo>
                  <a:close/>
                  <a:moveTo>
                    <a:pt x="276435" y="68009"/>
                  </a:moveTo>
                  <a:cubicBezTo>
                    <a:pt x="278149" y="67342"/>
                    <a:pt x="279007" y="65437"/>
                    <a:pt x="278340" y="63722"/>
                  </a:cubicBezTo>
                  <a:lnTo>
                    <a:pt x="265576" y="30480"/>
                  </a:lnTo>
                  <a:cubicBezTo>
                    <a:pt x="264910" y="28766"/>
                    <a:pt x="263005" y="27908"/>
                    <a:pt x="261290" y="28575"/>
                  </a:cubicBezTo>
                  <a:cubicBezTo>
                    <a:pt x="259576" y="29242"/>
                    <a:pt x="258718" y="31147"/>
                    <a:pt x="259385" y="32861"/>
                  </a:cubicBezTo>
                  <a:lnTo>
                    <a:pt x="272149" y="66104"/>
                  </a:lnTo>
                  <a:cubicBezTo>
                    <a:pt x="272625" y="67437"/>
                    <a:pt x="273958" y="68199"/>
                    <a:pt x="275292" y="68199"/>
                  </a:cubicBezTo>
                  <a:cubicBezTo>
                    <a:pt x="275673" y="68199"/>
                    <a:pt x="276054" y="68199"/>
                    <a:pt x="276435" y="68009"/>
                  </a:cubicBezTo>
                  <a:close/>
                  <a:moveTo>
                    <a:pt x="286246" y="65056"/>
                  </a:moveTo>
                  <a:cubicBezTo>
                    <a:pt x="287960" y="64484"/>
                    <a:pt x="288913" y="62579"/>
                    <a:pt x="288246" y="60770"/>
                  </a:cubicBezTo>
                  <a:lnTo>
                    <a:pt x="276149" y="26575"/>
                  </a:lnTo>
                  <a:cubicBezTo>
                    <a:pt x="275578" y="24860"/>
                    <a:pt x="273577" y="23908"/>
                    <a:pt x="271863" y="24575"/>
                  </a:cubicBezTo>
                  <a:cubicBezTo>
                    <a:pt x="270148" y="25146"/>
                    <a:pt x="269196" y="27051"/>
                    <a:pt x="269863" y="28861"/>
                  </a:cubicBezTo>
                  <a:lnTo>
                    <a:pt x="281959" y="63056"/>
                  </a:lnTo>
                  <a:cubicBezTo>
                    <a:pt x="282436" y="64389"/>
                    <a:pt x="283769" y="65246"/>
                    <a:pt x="285103" y="65246"/>
                  </a:cubicBezTo>
                  <a:cubicBezTo>
                    <a:pt x="285484" y="65246"/>
                    <a:pt x="285865" y="65246"/>
                    <a:pt x="286246" y="65056"/>
                  </a:cubicBezTo>
                  <a:close/>
                  <a:moveTo>
                    <a:pt x="296056" y="62389"/>
                  </a:moveTo>
                  <a:cubicBezTo>
                    <a:pt x="297771" y="61817"/>
                    <a:pt x="298723" y="59912"/>
                    <a:pt x="298152" y="58198"/>
                  </a:cubicBezTo>
                  <a:lnTo>
                    <a:pt x="286722" y="23051"/>
                  </a:lnTo>
                  <a:cubicBezTo>
                    <a:pt x="286150" y="21336"/>
                    <a:pt x="284245" y="20384"/>
                    <a:pt x="282531" y="20955"/>
                  </a:cubicBezTo>
                  <a:cubicBezTo>
                    <a:pt x="280816" y="21527"/>
                    <a:pt x="279864" y="23432"/>
                    <a:pt x="280435" y="25146"/>
                  </a:cubicBezTo>
                  <a:lnTo>
                    <a:pt x="291865" y="60293"/>
                  </a:lnTo>
                  <a:cubicBezTo>
                    <a:pt x="292342" y="61722"/>
                    <a:pt x="293675" y="62579"/>
                    <a:pt x="295009" y="62579"/>
                  </a:cubicBezTo>
                  <a:cubicBezTo>
                    <a:pt x="295390" y="62579"/>
                    <a:pt x="295675" y="62579"/>
                    <a:pt x="296056" y="62389"/>
                  </a:cubicBezTo>
                  <a:close/>
                  <a:moveTo>
                    <a:pt x="305962" y="60198"/>
                  </a:moveTo>
                  <a:cubicBezTo>
                    <a:pt x="307772" y="59627"/>
                    <a:pt x="308725" y="57817"/>
                    <a:pt x="308248" y="56007"/>
                  </a:cubicBezTo>
                  <a:lnTo>
                    <a:pt x="297485" y="19812"/>
                  </a:lnTo>
                  <a:cubicBezTo>
                    <a:pt x="296914" y="18002"/>
                    <a:pt x="295104" y="17050"/>
                    <a:pt x="293294" y="17526"/>
                  </a:cubicBezTo>
                  <a:cubicBezTo>
                    <a:pt x="291484" y="18098"/>
                    <a:pt x="290532" y="19907"/>
                    <a:pt x="291008" y="21717"/>
                  </a:cubicBezTo>
                  <a:lnTo>
                    <a:pt x="301771" y="57912"/>
                  </a:lnTo>
                  <a:cubicBezTo>
                    <a:pt x="302248" y="59341"/>
                    <a:pt x="303486" y="60293"/>
                    <a:pt x="305010" y="60293"/>
                  </a:cubicBezTo>
                  <a:cubicBezTo>
                    <a:pt x="305296" y="60293"/>
                    <a:pt x="305677" y="60293"/>
                    <a:pt x="305962" y="60198"/>
                  </a:cubicBezTo>
                  <a:close/>
                  <a:moveTo>
                    <a:pt x="315773" y="58103"/>
                  </a:moveTo>
                  <a:cubicBezTo>
                    <a:pt x="317583" y="57626"/>
                    <a:pt x="318631" y="55817"/>
                    <a:pt x="318154" y="54007"/>
                  </a:cubicBezTo>
                  <a:lnTo>
                    <a:pt x="308248" y="16955"/>
                  </a:lnTo>
                  <a:cubicBezTo>
                    <a:pt x="307772" y="15145"/>
                    <a:pt x="305962" y="14097"/>
                    <a:pt x="304153" y="14573"/>
                  </a:cubicBezTo>
                  <a:cubicBezTo>
                    <a:pt x="302343" y="15050"/>
                    <a:pt x="301295" y="16859"/>
                    <a:pt x="301771" y="18669"/>
                  </a:cubicBezTo>
                  <a:lnTo>
                    <a:pt x="311677" y="55721"/>
                  </a:lnTo>
                  <a:cubicBezTo>
                    <a:pt x="312058" y="57245"/>
                    <a:pt x="313392" y="58198"/>
                    <a:pt x="314916" y="58198"/>
                  </a:cubicBezTo>
                  <a:cubicBezTo>
                    <a:pt x="315202" y="58198"/>
                    <a:pt x="315487" y="58198"/>
                    <a:pt x="315773" y="58103"/>
                  </a:cubicBezTo>
                  <a:close/>
                  <a:moveTo>
                    <a:pt x="325679" y="56198"/>
                  </a:moveTo>
                  <a:cubicBezTo>
                    <a:pt x="327489" y="55721"/>
                    <a:pt x="328537" y="54007"/>
                    <a:pt x="328156" y="52197"/>
                  </a:cubicBezTo>
                  <a:lnTo>
                    <a:pt x="319012" y="14288"/>
                  </a:lnTo>
                  <a:cubicBezTo>
                    <a:pt x="318631" y="12478"/>
                    <a:pt x="316726" y="11430"/>
                    <a:pt x="315011" y="11811"/>
                  </a:cubicBezTo>
                  <a:cubicBezTo>
                    <a:pt x="313201" y="12287"/>
                    <a:pt x="312154" y="14002"/>
                    <a:pt x="312535" y="15812"/>
                  </a:cubicBezTo>
                  <a:lnTo>
                    <a:pt x="321679" y="53721"/>
                  </a:lnTo>
                  <a:cubicBezTo>
                    <a:pt x="322060" y="55245"/>
                    <a:pt x="323393" y="56293"/>
                    <a:pt x="324917" y="56293"/>
                  </a:cubicBezTo>
                  <a:cubicBezTo>
                    <a:pt x="325203" y="56293"/>
                    <a:pt x="325393" y="56293"/>
                    <a:pt x="325679" y="56293"/>
                  </a:cubicBezTo>
                  <a:close/>
                  <a:moveTo>
                    <a:pt x="335585" y="54673"/>
                  </a:moveTo>
                  <a:cubicBezTo>
                    <a:pt x="337395" y="54293"/>
                    <a:pt x="338538" y="52483"/>
                    <a:pt x="338157" y="50673"/>
                  </a:cubicBezTo>
                  <a:lnTo>
                    <a:pt x="329870" y="11811"/>
                  </a:lnTo>
                  <a:cubicBezTo>
                    <a:pt x="329489" y="10001"/>
                    <a:pt x="327775" y="8858"/>
                    <a:pt x="325870" y="9239"/>
                  </a:cubicBezTo>
                  <a:cubicBezTo>
                    <a:pt x="324060" y="9620"/>
                    <a:pt x="322917" y="11430"/>
                    <a:pt x="323298" y="13240"/>
                  </a:cubicBezTo>
                  <a:lnTo>
                    <a:pt x="331585" y="52102"/>
                  </a:lnTo>
                  <a:cubicBezTo>
                    <a:pt x="331966" y="53626"/>
                    <a:pt x="333299" y="54769"/>
                    <a:pt x="334823" y="54769"/>
                  </a:cubicBezTo>
                  <a:cubicBezTo>
                    <a:pt x="335014" y="54769"/>
                    <a:pt x="335299" y="54769"/>
                    <a:pt x="335490" y="54769"/>
                  </a:cubicBezTo>
                  <a:close/>
                  <a:moveTo>
                    <a:pt x="345586" y="53340"/>
                  </a:moveTo>
                  <a:cubicBezTo>
                    <a:pt x="347396" y="52959"/>
                    <a:pt x="348634" y="51245"/>
                    <a:pt x="348253" y="49435"/>
                  </a:cubicBezTo>
                  <a:lnTo>
                    <a:pt x="340824" y="9811"/>
                  </a:lnTo>
                  <a:cubicBezTo>
                    <a:pt x="340443" y="8001"/>
                    <a:pt x="338728" y="6858"/>
                    <a:pt x="336919" y="7144"/>
                  </a:cubicBezTo>
                  <a:cubicBezTo>
                    <a:pt x="335109" y="7525"/>
                    <a:pt x="333871" y="9239"/>
                    <a:pt x="334252" y="11049"/>
                  </a:cubicBezTo>
                  <a:lnTo>
                    <a:pt x="341681" y="50673"/>
                  </a:lnTo>
                  <a:cubicBezTo>
                    <a:pt x="341967" y="52292"/>
                    <a:pt x="343396" y="53435"/>
                    <a:pt x="344920" y="53435"/>
                  </a:cubicBezTo>
                  <a:cubicBezTo>
                    <a:pt x="345110" y="53435"/>
                    <a:pt x="345301" y="53435"/>
                    <a:pt x="345491" y="53435"/>
                  </a:cubicBezTo>
                  <a:close/>
                  <a:moveTo>
                    <a:pt x="355588" y="52483"/>
                  </a:moveTo>
                  <a:cubicBezTo>
                    <a:pt x="357397" y="52197"/>
                    <a:pt x="358636" y="50483"/>
                    <a:pt x="358350" y="48673"/>
                  </a:cubicBezTo>
                  <a:lnTo>
                    <a:pt x="351873" y="8096"/>
                  </a:lnTo>
                  <a:cubicBezTo>
                    <a:pt x="351587" y="6287"/>
                    <a:pt x="349968" y="5048"/>
                    <a:pt x="348063" y="5334"/>
                  </a:cubicBezTo>
                  <a:cubicBezTo>
                    <a:pt x="346253" y="5620"/>
                    <a:pt x="345015" y="7334"/>
                    <a:pt x="345301" y="9144"/>
                  </a:cubicBezTo>
                  <a:lnTo>
                    <a:pt x="351778" y="49720"/>
                  </a:lnTo>
                  <a:cubicBezTo>
                    <a:pt x="352063" y="51340"/>
                    <a:pt x="353492" y="52483"/>
                    <a:pt x="355111" y="52483"/>
                  </a:cubicBezTo>
                  <a:cubicBezTo>
                    <a:pt x="355302" y="52483"/>
                    <a:pt x="355492" y="52483"/>
                    <a:pt x="355588" y="52483"/>
                  </a:cubicBezTo>
                  <a:close/>
                  <a:moveTo>
                    <a:pt x="365494" y="51626"/>
                  </a:moveTo>
                  <a:cubicBezTo>
                    <a:pt x="367303" y="51340"/>
                    <a:pt x="368637" y="49720"/>
                    <a:pt x="368351" y="47911"/>
                  </a:cubicBezTo>
                  <a:lnTo>
                    <a:pt x="362922" y="6572"/>
                  </a:lnTo>
                  <a:cubicBezTo>
                    <a:pt x="362731" y="4763"/>
                    <a:pt x="361112" y="3524"/>
                    <a:pt x="359207" y="3715"/>
                  </a:cubicBezTo>
                  <a:cubicBezTo>
                    <a:pt x="357397" y="4000"/>
                    <a:pt x="356064" y="5620"/>
                    <a:pt x="356350" y="7429"/>
                  </a:cubicBezTo>
                  <a:lnTo>
                    <a:pt x="361779" y="48768"/>
                  </a:lnTo>
                  <a:cubicBezTo>
                    <a:pt x="361969" y="50483"/>
                    <a:pt x="363398" y="51626"/>
                    <a:pt x="365113" y="51626"/>
                  </a:cubicBezTo>
                  <a:cubicBezTo>
                    <a:pt x="365208" y="51626"/>
                    <a:pt x="365398" y="51626"/>
                    <a:pt x="365589" y="51626"/>
                  </a:cubicBezTo>
                  <a:close/>
                  <a:moveTo>
                    <a:pt x="375590" y="51149"/>
                  </a:moveTo>
                  <a:cubicBezTo>
                    <a:pt x="377400" y="50959"/>
                    <a:pt x="378733" y="49340"/>
                    <a:pt x="378543" y="47530"/>
                  </a:cubicBezTo>
                  <a:lnTo>
                    <a:pt x="374161" y="5334"/>
                  </a:lnTo>
                  <a:cubicBezTo>
                    <a:pt x="373971" y="3524"/>
                    <a:pt x="372447" y="2191"/>
                    <a:pt x="370542" y="2381"/>
                  </a:cubicBezTo>
                  <a:cubicBezTo>
                    <a:pt x="368732" y="2572"/>
                    <a:pt x="367399" y="4191"/>
                    <a:pt x="367589" y="6001"/>
                  </a:cubicBezTo>
                  <a:lnTo>
                    <a:pt x="371971" y="48197"/>
                  </a:lnTo>
                  <a:cubicBezTo>
                    <a:pt x="372161" y="49911"/>
                    <a:pt x="373590" y="51149"/>
                    <a:pt x="375304" y="51149"/>
                  </a:cubicBezTo>
                  <a:cubicBezTo>
                    <a:pt x="375400" y="51149"/>
                    <a:pt x="375495" y="51149"/>
                    <a:pt x="375685" y="51149"/>
                  </a:cubicBezTo>
                  <a:close/>
                  <a:moveTo>
                    <a:pt x="385591" y="50864"/>
                  </a:moveTo>
                  <a:cubicBezTo>
                    <a:pt x="387401" y="50673"/>
                    <a:pt x="388830" y="49149"/>
                    <a:pt x="388639" y="47244"/>
                  </a:cubicBezTo>
                  <a:lnTo>
                    <a:pt x="385210" y="4382"/>
                  </a:lnTo>
                  <a:cubicBezTo>
                    <a:pt x="385020" y="2572"/>
                    <a:pt x="383591" y="1238"/>
                    <a:pt x="381591" y="1334"/>
                  </a:cubicBezTo>
                  <a:cubicBezTo>
                    <a:pt x="379781" y="1524"/>
                    <a:pt x="378352" y="3048"/>
                    <a:pt x="378543" y="4953"/>
                  </a:cubicBezTo>
                  <a:lnTo>
                    <a:pt x="381972" y="47816"/>
                  </a:lnTo>
                  <a:cubicBezTo>
                    <a:pt x="382067" y="49530"/>
                    <a:pt x="383591" y="50864"/>
                    <a:pt x="385306" y="50864"/>
                  </a:cubicBezTo>
                  <a:cubicBezTo>
                    <a:pt x="385306" y="50864"/>
                    <a:pt x="385496" y="50864"/>
                    <a:pt x="385591" y="50864"/>
                  </a:cubicBezTo>
                  <a:close/>
                  <a:moveTo>
                    <a:pt x="395593" y="50959"/>
                  </a:moveTo>
                  <a:cubicBezTo>
                    <a:pt x="397402" y="50864"/>
                    <a:pt x="398831" y="49340"/>
                    <a:pt x="398736" y="47435"/>
                  </a:cubicBezTo>
                  <a:lnTo>
                    <a:pt x="396450" y="3715"/>
                  </a:lnTo>
                  <a:cubicBezTo>
                    <a:pt x="396355" y="1905"/>
                    <a:pt x="394926" y="572"/>
                    <a:pt x="392926" y="572"/>
                  </a:cubicBezTo>
                  <a:cubicBezTo>
                    <a:pt x="391116" y="667"/>
                    <a:pt x="389687" y="2191"/>
                    <a:pt x="389782" y="4096"/>
                  </a:cubicBezTo>
                  <a:lnTo>
                    <a:pt x="392068" y="47816"/>
                  </a:lnTo>
                  <a:cubicBezTo>
                    <a:pt x="392068" y="49625"/>
                    <a:pt x="393592" y="50959"/>
                    <a:pt x="395402" y="50959"/>
                  </a:cubicBezTo>
                  <a:cubicBezTo>
                    <a:pt x="395402" y="50959"/>
                    <a:pt x="395497" y="50959"/>
                    <a:pt x="395593" y="50959"/>
                  </a:cubicBezTo>
                  <a:close/>
                  <a:moveTo>
                    <a:pt x="405499" y="51149"/>
                  </a:moveTo>
                  <a:cubicBezTo>
                    <a:pt x="407308" y="51149"/>
                    <a:pt x="408832" y="49530"/>
                    <a:pt x="408737" y="47720"/>
                  </a:cubicBezTo>
                  <a:lnTo>
                    <a:pt x="407594" y="3334"/>
                  </a:lnTo>
                  <a:cubicBezTo>
                    <a:pt x="407594" y="1524"/>
                    <a:pt x="406356" y="191"/>
                    <a:pt x="404165" y="95"/>
                  </a:cubicBezTo>
                  <a:cubicBezTo>
                    <a:pt x="402355" y="95"/>
                    <a:pt x="400831" y="1715"/>
                    <a:pt x="400927" y="3524"/>
                  </a:cubicBezTo>
                  <a:lnTo>
                    <a:pt x="402070" y="47911"/>
                  </a:lnTo>
                  <a:cubicBezTo>
                    <a:pt x="402070" y="49720"/>
                    <a:pt x="403594" y="51149"/>
                    <a:pt x="405403" y="51149"/>
                  </a:cubicBezTo>
                  <a:lnTo>
                    <a:pt x="405403" y="51149"/>
                  </a:lnTo>
                  <a:close/>
                  <a:moveTo>
                    <a:pt x="418738" y="48387"/>
                  </a:moveTo>
                  <a:lnTo>
                    <a:pt x="418738" y="3334"/>
                  </a:lnTo>
                  <a:cubicBezTo>
                    <a:pt x="418738" y="1524"/>
                    <a:pt x="417214" y="0"/>
                    <a:pt x="415405" y="0"/>
                  </a:cubicBezTo>
                  <a:cubicBezTo>
                    <a:pt x="413595" y="0"/>
                    <a:pt x="412071" y="1524"/>
                    <a:pt x="412071" y="3334"/>
                  </a:cubicBezTo>
                  <a:lnTo>
                    <a:pt x="412071" y="48387"/>
                  </a:lnTo>
                  <a:cubicBezTo>
                    <a:pt x="412071" y="50197"/>
                    <a:pt x="413595" y="51721"/>
                    <a:pt x="415405" y="51721"/>
                  </a:cubicBezTo>
                  <a:cubicBezTo>
                    <a:pt x="417214" y="51721"/>
                    <a:pt x="418738" y="50197"/>
                    <a:pt x="418738" y="48387"/>
                  </a:cubicBezTo>
                  <a:close/>
                  <a:moveTo>
                    <a:pt x="428740" y="49340"/>
                  </a:moveTo>
                  <a:lnTo>
                    <a:pt x="429883" y="3524"/>
                  </a:lnTo>
                  <a:cubicBezTo>
                    <a:pt x="429883" y="1715"/>
                    <a:pt x="428454" y="191"/>
                    <a:pt x="426644" y="95"/>
                  </a:cubicBezTo>
                  <a:cubicBezTo>
                    <a:pt x="424739" y="95"/>
                    <a:pt x="423310" y="1524"/>
                    <a:pt x="423215" y="3334"/>
                  </a:cubicBezTo>
                  <a:lnTo>
                    <a:pt x="422072" y="49149"/>
                  </a:lnTo>
                  <a:cubicBezTo>
                    <a:pt x="422072" y="50959"/>
                    <a:pt x="423501" y="52483"/>
                    <a:pt x="425311" y="52578"/>
                  </a:cubicBezTo>
                  <a:lnTo>
                    <a:pt x="425311" y="52578"/>
                  </a:lnTo>
                  <a:cubicBezTo>
                    <a:pt x="427120" y="52578"/>
                    <a:pt x="428549" y="51149"/>
                    <a:pt x="428644" y="49340"/>
                  </a:cubicBezTo>
                  <a:close/>
                  <a:moveTo>
                    <a:pt x="438646" y="50483"/>
                  </a:moveTo>
                  <a:lnTo>
                    <a:pt x="441027" y="4096"/>
                  </a:lnTo>
                  <a:cubicBezTo>
                    <a:pt x="441027" y="2286"/>
                    <a:pt x="439693" y="667"/>
                    <a:pt x="437884" y="572"/>
                  </a:cubicBezTo>
                  <a:cubicBezTo>
                    <a:pt x="436074" y="476"/>
                    <a:pt x="434455" y="1905"/>
                    <a:pt x="434359" y="3715"/>
                  </a:cubicBezTo>
                  <a:lnTo>
                    <a:pt x="431978" y="50102"/>
                  </a:lnTo>
                  <a:cubicBezTo>
                    <a:pt x="431978" y="51911"/>
                    <a:pt x="433312" y="53531"/>
                    <a:pt x="435121" y="53626"/>
                  </a:cubicBezTo>
                  <a:cubicBezTo>
                    <a:pt x="435121" y="53626"/>
                    <a:pt x="435217" y="53626"/>
                    <a:pt x="435312" y="53626"/>
                  </a:cubicBezTo>
                  <a:cubicBezTo>
                    <a:pt x="437122" y="53626"/>
                    <a:pt x="438550" y="52197"/>
                    <a:pt x="438646" y="50483"/>
                  </a:cubicBezTo>
                  <a:close/>
                  <a:moveTo>
                    <a:pt x="448552" y="51816"/>
                  </a:moveTo>
                  <a:lnTo>
                    <a:pt x="452266" y="4953"/>
                  </a:lnTo>
                  <a:cubicBezTo>
                    <a:pt x="452457" y="3143"/>
                    <a:pt x="451028" y="1524"/>
                    <a:pt x="449218" y="1334"/>
                  </a:cubicBezTo>
                  <a:cubicBezTo>
                    <a:pt x="447313" y="1238"/>
                    <a:pt x="445789" y="2572"/>
                    <a:pt x="445599" y="4382"/>
                  </a:cubicBezTo>
                  <a:lnTo>
                    <a:pt x="441884" y="51245"/>
                  </a:lnTo>
                  <a:cubicBezTo>
                    <a:pt x="441694" y="53054"/>
                    <a:pt x="443122" y="54673"/>
                    <a:pt x="444932" y="54864"/>
                  </a:cubicBezTo>
                  <a:cubicBezTo>
                    <a:pt x="444932" y="54864"/>
                    <a:pt x="445123" y="54864"/>
                    <a:pt x="445218" y="54864"/>
                  </a:cubicBezTo>
                  <a:cubicBezTo>
                    <a:pt x="446932" y="54864"/>
                    <a:pt x="448361" y="53531"/>
                    <a:pt x="448552" y="51816"/>
                  </a:cubicBezTo>
                  <a:close/>
                  <a:moveTo>
                    <a:pt x="458362" y="53531"/>
                  </a:moveTo>
                  <a:lnTo>
                    <a:pt x="463315" y="6001"/>
                  </a:lnTo>
                  <a:cubicBezTo>
                    <a:pt x="463506" y="4191"/>
                    <a:pt x="462172" y="2572"/>
                    <a:pt x="460363" y="2381"/>
                  </a:cubicBezTo>
                  <a:cubicBezTo>
                    <a:pt x="458458" y="2191"/>
                    <a:pt x="456934" y="3524"/>
                    <a:pt x="456743" y="5334"/>
                  </a:cubicBezTo>
                  <a:lnTo>
                    <a:pt x="451790" y="52864"/>
                  </a:lnTo>
                  <a:cubicBezTo>
                    <a:pt x="451600" y="54673"/>
                    <a:pt x="452933" y="56293"/>
                    <a:pt x="454743" y="56483"/>
                  </a:cubicBezTo>
                  <a:cubicBezTo>
                    <a:pt x="454838" y="56483"/>
                    <a:pt x="454933" y="56483"/>
                    <a:pt x="455124" y="56483"/>
                  </a:cubicBezTo>
                  <a:cubicBezTo>
                    <a:pt x="456838" y="56483"/>
                    <a:pt x="458267" y="55245"/>
                    <a:pt x="458458" y="53531"/>
                  </a:cubicBezTo>
                  <a:close/>
                  <a:moveTo>
                    <a:pt x="468078" y="55436"/>
                  </a:moveTo>
                  <a:lnTo>
                    <a:pt x="474364" y="7429"/>
                  </a:lnTo>
                  <a:cubicBezTo>
                    <a:pt x="474650" y="5620"/>
                    <a:pt x="473317" y="3905"/>
                    <a:pt x="471507" y="3715"/>
                  </a:cubicBezTo>
                  <a:cubicBezTo>
                    <a:pt x="469602" y="3524"/>
                    <a:pt x="467983" y="4763"/>
                    <a:pt x="467792" y="6572"/>
                  </a:cubicBezTo>
                  <a:lnTo>
                    <a:pt x="461506" y="54578"/>
                  </a:lnTo>
                  <a:cubicBezTo>
                    <a:pt x="461220" y="56388"/>
                    <a:pt x="462553" y="58103"/>
                    <a:pt x="464363" y="58293"/>
                  </a:cubicBezTo>
                  <a:cubicBezTo>
                    <a:pt x="464554" y="58293"/>
                    <a:pt x="464649" y="58293"/>
                    <a:pt x="464839" y="58293"/>
                  </a:cubicBezTo>
                  <a:cubicBezTo>
                    <a:pt x="466459" y="58293"/>
                    <a:pt x="467887" y="57055"/>
                    <a:pt x="468173" y="55436"/>
                  </a:cubicBezTo>
                  <a:close/>
                  <a:moveTo>
                    <a:pt x="477793" y="57531"/>
                  </a:moveTo>
                  <a:lnTo>
                    <a:pt x="485509" y="9049"/>
                  </a:lnTo>
                  <a:cubicBezTo>
                    <a:pt x="485794" y="7239"/>
                    <a:pt x="484556" y="5525"/>
                    <a:pt x="482746" y="5239"/>
                  </a:cubicBezTo>
                  <a:cubicBezTo>
                    <a:pt x="480841" y="4953"/>
                    <a:pt x="479222" y="6191"/>
                    <a:pt x="478936" y="8001"/>
                  </a:cubicBezTo>
                  <a:lnTo>
                    <a:pt x="471221" y="56483"/>
                  </a:lnTo>
                  <a:cubicBezTo>
                    <a:pt x="470935" y="58293"/>
                    <a:pt x="472174" y="60008"/>
                    <a:pt x="473983" y="60293"/>
                  </a:cubicBezTo>
                  <a:cubicBezTo>
                    <a:pt x="474174" y="60293"/>
                    <a:pt x="474364" y="60293"/>
                    <a:pt x="474460" y="60293"/>
                  </a:cubicBezTo>
                  <a:cubicBezTo>
                    <a:pt x="476079" y="60293"/>
                    <a:pt x="477508" y="59150"/>
                    <a:pt x="477793" y="57531"/>
                  </a:cubicBezTo>
                  <a:close/>
                  <a:moveTo>
                    <a:pt x="487223" y="59912"/>
                  </a:moveTo>
                  <a:lnTo>
                    <a:pt x="496367" y="10954"/>
                  </a:lnTo>
                  <a:cubicBezTo>
                    <a:pt x="496748" y="9144"/>
                    <a:pt x="495510" y="7429"/>
                    <a:pt x="493700" y="7049"/>
                  </a:cubicBezTo>
                  <a:cubicBezTo>
                    <a:pt x="491890" y="6763"/>
                    <a:pt x="490176" y="7906"/>
                    <a:pt x="489795" y="9716"/>
                  </a:cubicBezTo>
                  <a:lnTo>
                    <a:pt x="480651" y="58674"/>
                  </a:lnTo>
                  <a:cubicBezTo>
                    <a:pt x="480270" y="60484"/>
                    <a:pt x="481508" y="62198"/>
                    <a:pt x="483318" y="62579"/>
                  </a:cubicBezTo>
                  <a:cubicBezTo>
                    <a:pt x="483508" y="62579"/>
                    <a:pt x="483699" y="62579"/>
                    <a:pt x="483889" y="62579"/>
                  </a:cubicBezTo>
                  <a:cubicBezTo>
                    <a:pt x="485509" y="62579"/>
                    <a:pt x="486842" y="61436"/>
                    <a:pt x="487128" y="59817"/>
                  </a:cubicBezTo>
                  <a:close/>
                  <a:moveTo>
                    <a:pt x="496843" y="62579"/>
                  </a:moveTo>
                  <a:lnTo>
                    <a:pt x="507321" y="13240"/>
                  </a:lnTo>
                  <a:cubicBezTo>
                    <a:pt x="507702" y="11430"/>
                    <a:pt x="506559" y="9620"/>
                    <a:pt x="504749" y="9239"/>
                  </a:cubicBezTo>
                  <a:cubicBezTo>
                    <a:pt x="502844" y="8858"/>
                    <a:pt x="501130" y="10001"/>
                    <a:pt x="500749" y="11811"/>
                  </a:cubicBezTo>
                  <a:lnTo>
                    <a:pt x="490271" y="61151"/>
                  </a:lnTo>
                  <a:cubicBezTo>
                    <a:pt x="489890" y="62960"/>
                    <a:pt x="491033" y="64770"/>
                    <a:pt x="492843" y="65151"/>
                  </a:cubicBezTo>
                  <a:cubicBezTo>
                    <a:pt x="493033" y="65151"/>
                    <a:pt x="493319" y="65151"/>
                    <a:pt x="493510" y="65151"/>
                  </a:cubicBezTo>
                  <a:cubicBezTo>
                    <a:pt x="495034" y="65151"/>
                    <a:pt x="496462" y="64103"/>
                    <a:pt x="496748" y="62484"/>
                  </a:cubicBezTo>
                  <a:close/>
                  <a:moveTo>
                    <a:pt x="506368" y="65437"/>
                  </a:moveTo>
                  <a:lnTo>
                    <a:pt x="518275" y="15812"/>
                  </a:lnTo>
                  <a:cubicBezTo>
                    <a:pt x="518656" y="14002"/>
                    <a:pt x="517608" y="12192"/>
                    <a:pt x="515798" y="11811"/>
                  </a:cubicBezTo>
                  <a:cubicBezTo>
                    <a:pt x="513988" y="11335"/>
                    <a:pt x="512179" y="12478"/>
                    <a:pt x="511798" y="14288"/>
                  </a:cubicBezTo>
                  <a:lnTo>
                    <a:pt x="499891" y="63913"/>
                  </a:lnTo>
                  <a:cubicBezTo>
                    <a:pt x="499510" y="65723"/>
                    <a:pt x="500558" y="67532"/>
                    <a:pt x="502368" y="67913"/>
                  </a:cubicBezTo>
                  <a:cubicBezTo>
                    <a:pt x="502654" y="67913"/>
                    <a:pt x="502939" y="67913"/>
                    <a:pt x="503130" y="67913"/>
                  </a:cubicBezTo>
                  <a:cubicBezTo>
                    <a:pt x="504654" y="67913"/>
                    <a:pt x="505987" y="66866"/>
                    <a:pt x="506368" y="65342"/>
                  </a:cubicBezTo>
                  <a:close/>
                  <a:moveTo>
                    <a:pt x="515703" y="68580"/>
                  </a:moveTo>
                  <a:lnTo>
                    <a:pt x="529038" y="18669"/>
                  </a:lnTo>
                  <a:cubicBezTo>
                    <a:pt x="529514" y="16859"/>
                    <a:pt x="528466" y="15050"/>
                    <a:pt x="526657" y="14573"/>
                  </a:cubicBezTo>
                  <a:cubicBezTo>
                    <a:pt x="524847" y="14097"/>
                    <a:pt x="523037" y="15145"/>
                    <a:pt x="522561" y="16955"/>
                  </a:cubicBezTo>
                  <a:lnTo>
                    <a:pt x="509226" y="66866"/>
                  </a:lnTo>
                  <a:cubicBezTo>
                    <a:pt x="508750" y="68675"/>
                    <a:pt x="509797" y="70485"/>
                    <a:pt x="511607" y="70961"/>
                  </a:cubicBezTo>
                  <a:cubicBezTo>
                    <a:pt x="511893" y="70961"/>
                    <a:pt x="512179" y="71057"/>
                    <a:pt x="512464" y="71057"/>
                  </a:cubicBezTo>
                  <a:cubicBezTo>
                    <a:pt x="513988" y="71057"/>
                    <a:pt x="515322" y="70104"/>
                    <a:pt x="515703" y="68580"/>
                  </a:cubicBezTo>
                  <a:close/>
                  <a:moveTo>
                    <a:pt x="524942" y="72009"/>
                  </a:moveTo>
                  <a:lnTo>
                    <a:pt x="539801" y="21717"/>
                  </a:lnTo>
                  <a:cubicBezTo>
                    <a:pt x="540277" y="19907"/>
                    <a:pt x="539325" y="18098"/>
                    <a:pt x="537515" y="17621"/>
                  </a:cubicBezTo>
                  <a:cubicBezTo>
                    <a:pt x="535706" y="17050"/>
                    <a:pt x="533896" y="18098"/>
                    <a:pt x="533324" y="19907"/>
                  </a:cubicBezTo>
                  <a:lnTo>
                    <a:pt x="518465" y="70199"/>
                  </a:lnTo>
                  <a:cubicBezTo>
                    <a:pt x="517989" y="72009"/>
                    <a:pt x="518941" y="73819"/>
                    <a:pt x="520751" y="74295"/>
                  </a:cubicBezTo>
                  <a:cubicBezTo>
                    <a:pt x="521037" y="74295"/>
                    <a:pt x="521418" y="74390"/>
                    <a:pt x="521704" y="74390"/>
                  </a:cubicBezTo>
                  <a:cubicBezTo>
                    <a:pt x="523132" y="74390"/>
                    <a:pt x="524466" y="73438"/>
                    <a:pt x="524942" y="72009"/>
                  </a:cubicBezTo>
                  <a:close/>
                  <a:moveTo>
                    <a:pt x="533991" y="75533"/>
                  </a:moveTo>
                  <a:lnTo>
                    <a:pt x="550374" y="25146"/>
                  </a:lnTo>
                  <a:cubicBezTo>
                    <a:pt x="550945" y="23432"/>
                    <a:pt x="549993" y="21527"/>
                    <a:pt x="548278" y="20955"/>
                  </a:cubicBezTo>
                  <a:cubicBezTo>
                    <a:pt x="546564" y="20384"/>
                    <a:pt x="544659" y="21336"/>
                    <a:pt x="544088" y="23051"/>
                  </a:cubicBezTo>
                  <a:lnTo>
                    <a:pt x="527704" y="73438"/>
                  </a:lnTo>
                  <a:cubicBezTo>
                    <a:pt x="527133" y="75152"/>
                    <a:pt x="528086" y="77057"/>
                    <a:pt x="529800" y="77629"/>
                  </a:cubicBezTo>
                  <a:cubicBezTo>
                    <a:pt x="530181" y="77724"/>
                    <a:pt x="530467" y="77819"/>
                    <a:pt x="530848" y="77819"/>
                  </a:cubicBezTo>
                  <a:cubicBezTo>
                    <a:pt x="532276" y="77819"/>
                    <a:pt x="533610" y="76962"/>
                    <a:pt x="533991" y="75533"/>
                  </a:cubicBezTo>
                  <a:close/>
                  <a:moveTo>
                    <a:pt x="543040" y="79439"/>
                  </a:moveTo>
                  <a:lnTo>
                    <a:pt x="560947" y="28861"/>
                  </a:lnTo>
                  <a:cubicBezTo>
                    <a:pt x="561518" y="27146"/>
                    <a:pt x="560661" y="25241"/>
                    <a:pt x="558946" y="24575"/>
                  </a:cubicBezTo>
                  <a:cubicBezTo>
                    <a:pt x="557232" y="23908"/>
                    <a:pt x="555327" y="24860"/>
                    <a:pt x="554660" y="26575"/>
                  </a:cubicBezTo>
                  <a:lnTo>
                    <a:pt x="536753" y="77153"/>
                  </a:lnTo>
                  <a:cubicBezTo>
                    <a:pt x="536182" y="78867"/>
                    <a:pt x="537039" y="80772"/>
                    <a:pt x="538753" y="81439"/>
                  </a:cubicBezTo>
                  <a:cubicBezTo>
                    <a:pt x="539135" y="81534"/>
                    <a:pt x="539515" y="81629"/>
                    <a:pt x="539896" y="81629"/>
                  </a:cubicBezTo>
                  <a:cubicBezTo>
                    <a:pt x="541230" y="81629"/>
                    <a:pt x="542563" y="80772"/>
                    <a:pt x="543040" y="79439"/>
                  </a:cubicBezTo>
                  <a:close/>
                  <a:moveTo>
                    <a:pt x="551993" y="83534"/>
                  </a:moveTo>
                  <a:lnTo>
                    <a:pt x="571424" y="32861"/>
                  </a:lnTo>
                  <a:cubicBezTo>
                    <a:pt x="572091" y="31147"/>
                    <a:pt x="571234" y="29242"/>
                    <a:pt x="569519" y="28575"/>
                  </a:cubicBezTo>
                  <a:cubicBezTo>
                    <a:pt x="567805" y="27908"/>
                    <a:pt x="565900" y="28766"/>
                    <a:pt x="565233" y="30480"/>
                  </a:cubicBezTo>
                  <a:lnTo>
                    <a:pt x="545802" y="81153"/>
                  </a:lnTo>
                  <a:cubicBezTo>
                    <a:pt x="545135" y="82868"/>
                    <a:pt x="545992" y="84773"/>
                    <a:pt x="547707" y="85439"/>
                  </a:cubicBezTo>
                  <a:cubicBezTo>
                    <a:pt x="548088" y="85630"/>
                    <a:pt x="548469" y="85630"/>
                    <a:pt x="548850" y="85630"/>
                  </a:cubicBezTo>
                  <a:cubicBezTo>
                    <a:pt x="550184" y="85630"/>
                    <a:pt x="551422" y="84773"/>
                    <a:pt x="551993" y="83534"/>
                  </a:cubicBezTo>
                  <a:close/>
                  <a:moveTo>
                    <a:pt x="560661" y="87725"/>
                  </a:moveTo>
                  <a:lnTo>
                    <a:pt x="581711" y="36957"/>
                  </a:lnTo>
                  <a:cubicBezTo>
                    <a:pt x="582378" y="35243"/>
                    <a:pt x="581616" y="33338"/>
                    <a:pt x="579901" y="32576"/>
                  </a:cubicBezTo>
                  <a:cubicBezTo>
                    <a:pt x="578187" y="31909"/>
                    <a:pt x="576282" y="32671"/>
                    <a:pt x="575520" y="34385"/>
                  </a:cubicBezTo>
                  <a:lnTo>
                    <a:pt x="554470" y="85153"/>
                  </a:lnTo>
                  <a:cubicBezTo>
                    <a:pt x="553803" y="86868"/>
                    <a:pt x="554565" y="88773"/>
                    <a:pt x="556279" y="89535"/>
                  </a:cubicBezTo>
                  <a:cubicBezTo>
                    <a:pt x="556661" y="89726"/>
                    <a:pt x="557137" y="89821"/>
                    <a:pt x="557518" y="89821"/>
                  </a:cubicBezTo>
                  <a:cubicBezTo>
                    <a:pt x="558851" y="89821"/>
                    <a:pt x="560089" y="89059"/>
                    <a:pt x="560566" y="87725"/>
                  </a:cubicBezTo>
                  <a:close/>
                  <a:moveTo>
                    <a:pt x="569424" y="92202"/>
                  </a:moveTo>
                  <a:lnTo>
                    <a:pt x="591998" y="41529"/>
                  </a:lnTo>
                  <a:cubicBezTo>
                    <a:pt x="592760" y="39815"/>
                    <a:pt x="591998" y="37910"/>
                    <a:pt x="590284" y="37148"/>
                  </a:cubicBezTo>
                  <a:cubicBezTo>
                    <a:pt x="588569" y="36386"/>
                    <a:pt x="586664" y="37148"/>
                    <a:pt x="585902" y="38862"/>
                  </a:cubicBezTo>
                  <a:lnTo>
                    <a:pt x="563328" y="89535"/>
                  </a:lnTo>
                  <a:cubicBezTo>
                    <a:pt x="562566" y="91250"/>
                    <a:pt x="563328" y="93155"/>
                    <a:pt x="565042" y="93917"/>
                  </a:cubicBezTo>
                  <a:cubicBezTo>
                    <a:pt x="565519" y="94107"/>
                    <a:pt x="565900" y="94202"/>
                    <a:pt x="566376" y="94202"/>
                  </a:cubicBezTo>
                  <a:cubicBezTo>
                    <a:pt x="567614" y="94202"/>
                    <a:pt x="568852" y="93440"/>
                    <a:pt x="569424" y="92202"/>
                  </a:cubicBezTo>
                  <a:close/>
                  <a:moveTo>
                    <a:pt x="577901" y="96869"/>
                  </a:moveTo>
                  <a:lnTo>
                    <a:pt x="602095" y="46292"/>
                  </a:lnTo>
                  <a:cubicBezTo>
                    <a:pt x="602857" y="44672"/>
                    <a:pt x="602095" y="42672"/>
                    <a:pt x="600571" y="41815"/>
                  </a:cubicBezTo>
                  <a:cubicBezTo>
                    <a:pt x="598951" y="41053"/>
                    <a:pt x="596951" y="41815"/>
                    <a:pt x="596094" y="43434"/>
                  </a:cubicBezTo>
                  <a:lnTo>
                    <a:pt x="571900" y="94012"/>
                  </a:lnTo>
                  <a:cubicBezTo>
                    <a:pt x="571138" y="95631"/>
                    <a:pt x="571900" y="97631"/>
                    <a:pt x="573424" y="98489"/>
                  </a:cubicBezTo>
                  <a:cubicBezTo>
                    <a:pt x="573901" y="98679"/>
                    <a:pt x="574377" y="98774"/>
                    <a:pt x="574853" y="98774"/>
                  </a:cubicBezTo>
                  <a:cubicBezTo>
                    <a:pt x="576091" y="98774"/>
                    <a:pt x="577330" y="98108"/>
                    <a:pt x="577901" y="96869"/>
                  </a:cubicBezTo>
                  <a:close/>
                  <a:moveTo>
                    <a:pt x="586188" y="101822"/>
                  </a:moveTo>
                  <a:lnTo>
                    <a:pt x="612001" y="51245"/>
                  </a:lnTo>
                  <a:cubicBezTo>
                    <a:pt x="612858" y="49625"/>
                    <a:pt x="612191" y="47625"/>
                    <a:pt x="610572" y="46768"/>
                  </a:cubicBezTo>
                  <a:cubicBezTo>
                    <a:pt x="608953" y="45911"/>
                    <a:pt x="606952" y="46577"/>
                    <a:pt x="606095" y="48197"/>
                  </a:cubicBezTo>
                  <a:lnTo>
                    <a:pt x="580283" y="98774"/>
                  </a:lnTo>
                  <a:cubicBezTo>
                    <a:pt x="579425" y="100394"/>
                    <a:pt x="580092" y="102394"/>
                    <a:pt x="581711" y="103251"/>
                  </a:cubicBezTo>
                  <a:cubicBezTo>
                    <a:pt x="582188" y="103537"/>
                    <a:pt x="582759" y="103632"/>
                    <a:pt x="583235" y="103632"/>
                  </a:cubicBezTo>
                  <a:cubicBezTo>
                    <a:pt x="584473" y="103632"/>
                    <a:pt x="585616" y="102965"/>
                    <a:pt x="586188" y="101822"/>
                  </a:cubicBezTo>
                  <a:close/>
                  <a:moveTo>
                    <a:pt x="594570" y="106966"/>
                  </a:moveTo>
                  <a:lnTo>
                    <a:pt x="621907" y="56579"/>
                  </a:lnTo>
                  <a:cubicBezTo>
                    <a:pt x="622764" y="54959"/>
                    <a:pt x="622192" y="52959"/>
                    <a:pt x="620573" y="52102"/>
                  </a:cubicBezTo>
                  <a:cubicBezTo>
                    <a:pt x="618954" y="51245"/>
                    <a:pt x="616954" y="51816"/>
                    <a:pt x="616096" y="53435"/>
                  </a:cubicBezTo>
                  <a:lnTo>
                    <a:pt x="588760" y="103823"/>
                  </a:lnTo>
                  <a:cubicBezTo>
                    <a:pt x="587902" y="105442"/>
                    <a:pt x="588474" y="107442"/>
                    <a:pt x="590093" y="108299"/>
                  </a:cubicBezTo>
                  <a:cubicBezTo>
                    <a:pt x="590569" y="108585"/>
                    <a:pt x="591141" y="108680"/>
                    <a:pt x="591713" y="108680"/>
                  </a:cubicBezTo>
                  <a:cubicBezTo>
                    <a:pt x="592856" y="108680"/>
                    <a:pt x="593998" y="108014"/>
                    <a:pt x="594665" y="106966"/>
                  </a:cubicBezTo>
                  <a:close/>
                  <a:moveTo>
                    <a:pt x="602571" y="112205"/>
                  </a:moveTo>
                  <a:lnTo>
                    <a:pt x="631527" y="62008"/>
                  </a:lnTo>
                  <a:cubicBezTo>
                    <a:pt x="632479" y="60389"/>
                    <a:pt x="631908" y="58388"/>
                    <a:pt x="630289" y="57436"/>
                  </a:cubicBezTo>
                  <a:cubicBezTo>
                    <a:pt x="628669" y="56483"/>
                    <a:pt x="626669" y="57055"/>
                    <a:pt x="625717" y="58674"/>
                  </a:cubicBezTo>
                  <a:lnTo>
                    <a:pt x="596761" y="108871"/>
                  </a:lnTo>
                  <a:cubicBezTo>
                    <a:pt x="595808" y="110490"/>
                    <a:pt x="596380" y="112490"/>
                    <a:pt x="597999" y="113443"/>
                  </a:cubicBezTo>
                  <a:cubicBezTo>
                    <a:pt x="598475" y="113728"/>
                    <a:pt x="599142" y="113919"/>
                    <a:pt x="599618" y="113919"/>
                  </a:cubicBezTo>
                  <a:cubicBezTo>
                    <a:pt x="600761" y="113919"/>
                    <a:pt x="601904" y="113348"/>
                    <a:pt x="602476" y="112205"/>
                  </a:cubicBezTo>
                  <a:close/>
                  <a:moveTo>
                    <a:pt x="610572" y="117729"/>
                  </a:moveTo>
                  <a:lnTo>
                    <a:pt x="641147" y="67818"/>
                  </a:lnTo>
                  <a:cubicBezTo>
                    <a:pt x="642100" y="66294"/>
                    <a:pt x="641623" y="64198"/>
                    <a:pt x="640004" y="63246"/>
                  </a:cubicBezTo>
                  <a:cubicBezTo>
                    <a:pt x="638480" y="62294"/>
                    <a:pt x="636385" y="62770"/>
                    <a:pt x="635432" y="64389"/>
                  </a:cubicBezTo>
                  <a:lnTo>
                    <a:pt x="604857" y="114300"/>
                  </a:lnTo>
                  <a:cubicBezTo>
                    <a:pt x="603904" y="115824"/>
                    <a:pt x="604381" y="117920"/>
                    <a:pt x="606000" y="118872"/>
                  </a:cubicBezTo>
                  <a:cubicBezTo>
                    <a:pt x="606571" y="119253"/>
                    <a:pt x="607143" y="119348"/>
                    <a:pt x="607715" y="119348"/>
                  </a:cubicBezTo>
                  <a:cubicBezTo>
                    <a:pt x="608857" y="119348"/>
                    <a:pt x="609905" y="118777"/>
                    <a:pt x="610572" y="117729"/>
                  </a:cubicBezTo>
                  <a:close/>
                  <a:moveTo>
                    <a:pt x="618287" y="123444"/>
                  </a:moveTo>
                  <a:lnTo>
                    <a:pt x="650482" y="74009"/>
                  </a:lnTo>
                  <a:cubicBezTo>
                    <a:pt x="651529" y="72485"/>
                    <a:pt x="651053" y="70390"/>
                    <a:pt x="649529" y="69437"/>
                  </a:cubicBezTo>
                  <a:cubicBezTo>
                    <a:pt x="648005" y="68485"/>
                    <a:pt x="645910" y="68866"/>
                    <a:pt x="644957" y="70390"/>
                  </a:cubicBezTo>
                  <a:lnTo>
                    <a:pt x="612763" y="119825"/>
                  </a:lnTo>
                  <a:cubicBezTo>
                    <a:pt x="611715" y="121349"/>
                    <a:pt x="612191" y="123444"/>
                    <a:pt x="613715" y="124397"/>
                  </a:cubicBezTo>
                  <a:cubicBezTo>
                    <a:pt x="614287" y="124778"/>
                    <a:pt x="614953" y="124968"/>
                    <a:pt x="615525" y="124968"/>
                  </a:cubicBezTo>
                  <a:cubicBezTo>
                    <a:pt x="616573" y="124968"/>
                    <a:pt x="617716" y="124397"/>
                    <a:pt x="618287" y="123444"/>
                  </a:cubicBezTo>
                  <a:close/>
                  <a:moveTo>
                    <a:pt x="626002" y="129350"/>
                  </a:moveTo>
                  <a:lnTo>
                    <a:pt x="659721" y="80201"/>
                  </a:lnTo>
                  <a:cubicBezTo>
                    <a:pt x="660769" y="78677"/>
                    <a:pt x="660388" y="76581"/>
                    <a:pt x="658864" y="75533"/>
                  </a:cubicBezTo>
                  <a:cubicBezTo>
                    <a:pt x="657340" y="74486"/>
                    <a:pt x="655244" y="74867"/>
                    <a:pt x="654196" y="76391"/>
                  </a:cubicBezTo>
                  <a:lnTo>
                    <a:pt x="620478" y="125540"/>
                  </a:lnTo>
                  <a:cubicBezTo>
                    <a:pt x="619430" y="127064"/>
                    <a:pt x="619811" y="129159"/>
                    <a:pt x="621335" y="130207"/>
                  </a:cubicBezTo>
                  <a:cubicBezTo>
                    <a:pt x="621907" y="130588"/>
                    <a:pt x="622573" y="130778"/>
                    <a:pt x="623240" y="130778"/>
                  </a:cubicBezTo>
                  <a:cubicBezTo>
                    <a:pt x="624288" y="130778"/>
                    <a:pt x="625336" y="130302"/>
                    <a:pt x="626002" y="129350"/>
                  </a:cubicBezTo>
                  <a:close/>
                  <a:moveTo>
                    <a:pt x="633432" y="135446"/>
                  </a:moveTo>
                  <a:lnTo>
                    <a:pt x="668770" y="86868"/>
                  </a:lnTo>
                  <a:cubicBezTo>
                    <a:pt x="669817" y="85344"/>
                    <a:pt x="669532" y="83249"/>
                    <a:pt x="668008" y="82201"/>
                  </a:cubicBezTo>
                  <a:cubicBezTo>
                    <a:pt x="666484" y="81153"/>
                    <a:pt x="664388" y="81439"/>
                    <a:pt x="663340" y="82963"/>
                  </a:cubicBezTo>
                  <a:lnTo>
                    <a:pt x="628003" y="131540"/>
                  </a:lnTo>
                  <a:cubicBezTo>
                    <a:pt x="626955" y="133064"/>
                    <a:pt x="627241" y="135160"/>
                    <a:pt x="628765" y="136208"/>
                  </a:cubicBezTo>
                  <a:cubicBezTo>
                    <a:pt x="629336" y="136589"/>
                    <a:pt x="630003" y="136874"/>
                    <a:pt x="630765" y="136874"/>
                  </a:cubicBezTo>
                  <a:cubicBezTo>
                    <a:pt x="631813" y="136874"/>
                    <a:pt x="632765" y="136398"/>
                    <a:pt x="633432" y="135541"/>
                  </a:cubicBezTo>
                  <a:close/>
                  <a:moveTo>
                    <a:pt x="640766" y="141542"/>
                  </a:moveTo>
                  <a:lnTo>
                    <a:pt x="677628" y="93440"/>
                  </a:lnTo>
                  <a:cubicBezTo>
                    <a:pt x="678771" y="92012"/>
                    <a:pt x="678485" y="89916"/>
                    <a:pt x="677057" y="88773"/>
                  </a:cubicBezTo>
                  <a:cubicBezTo>
                    <a:pt x="675628" y="87630"/>
                    <a:pt x="673532" y="87916"/>
                    <a:pt x="672389" y="89345"/>
                  </a:cubicBezTo>
                  <a:lnTo>
                    <a:pt x="635527" y="137446"/>
                  </a:lnTo>
                  <a:cubicBezTo>
                    <a:pt x="634384" y="138875"/>
                    <a:pt x="634670" y="140970"/>
                    <a:pt x="636099" y="142113"/>
                  </a:cubicBezTo>
                  <a:cubicBezTo>
                    <a:pt x="636671" y="142589"/>
                    <a:pt x="637432" y="142780"/>
                    <a:pt x="638099" y="142780"/>
                  </a:cubicBezTo>
                  <a:cubicBezTo>
                    <a:pt x="639052" y="142780"/>
                    <a:pt x="640100" y="142304"/>
                    <a:pt x="640766" y="141446"/>
                  </a:cubicBezTo>
                  <a:close/>
                  <a:moveTo>
                    <a:pt x="647910" y="147923"/>
                  </a:moveTo>
                  <a:lnTo>
                    <a:pt x="686296" y="100489"/>
                  </a:lnTo>
                  <a:cubicBezTo>
                    <a:pt x="687439" y="99060"/>
                    <a:pt x="687248" y="96965"/>
                    <a:pt x="685819" y="95822"/>
                  </a:cubicBezTo>
                  <a:cubicBezTo>
                    <a:pt x="684391" y="94678"/>
                    <a:pt x="682295" y="94869"/>
                    <a:pt x="681152" y="96298"/>
                  </a:cubicBezTo>
                  <a:lnTo>
                    <a:pt x="642767" y="143732"/>
                  </a:lnTo>
                  <a:cubicBezTo>
                    <a:pt x="641623" y="145161"/>
                    <a:pt x="641814" y="147257"/>
                    <a:pt x="643243" y="148400"/>
                  </a:cubicBezTo>
                  <a:cubicBezTo>
                    <a:pt x="643814" y="148876"/>
                    <a:pt x="644576" y="149162"/>
                    <a:pt x="645338" y="149162"/>
                  </a:cubicBezTo>
                  <a:cubicBezTo>
                    <a:pt x="646291" y="149162"/>
                    <a:pt x="647243" y="148781"/>
                    <a:pt x="647910" y="147923"/>
                  </a:cubicBezTo>
                  <a:close/>
                  <a:moveTo>
                    <a:pt x="654959" y="154591"/>
                  </a:moveTo>
                  <a:lnTo>
                    <a:pt x="694963" y="107728"/>
                  </a:lnTo>
                  <a:cubicBezTo>
                    <a:pt x="696107" y="106299"/>
                    <a:pt x="696011" y="104203"/>
                    <a:pt x="694582" y="103061"/>
                  </a:cubicBezTo>
                  <a:cubicBezTo>
                    <a:pt x="693154" y="101918"/>
                    <a:pt x="691058" y="102013"/>
                    <a:pt x="689915" y="103442"/>
                  </a:cubicBezTo>
                  <a:lnTo>
                    <a:pt x="649910" y="150305"/>
                  </a:lnTo>
                  <a:cubicBezTo>
                    <a:pt x="648767" y="151733"/>
                    <a:pt x="648863" y="153829"/>
                    <a:pt x="650291" y="154972"/>
                  </a:cubicBezTo>
                  <a:cubicBezTo>
                    <a:pt x="650958" y="155543"/>
                    <a:pt x="651720" y="155734"/>
                    <a:pt x="652482" y="155734"/>
                  </a:cubicBezTo>
                  <a:cubicBezTo>
                    <a:pt x="653434" y="155734"/>
                    <a:pt x="654387" y="155353"/>
                    <a:pt x="655054" y="154591"/>
                  </a:cubicBezTo>
                  <a:close/>
                  <a:moveTo>
                    <a:pt x="661721" y="161258"/>
                  </a:moveTo>
                  <a:lnTo>
                    <a:pt x="703250" y="115062"/>
                  </a:lnTo>
                  <a:cubicBezTo>
                    <a:pt x="704488" y="113728"/>
                    <a:pt x="704393" y="111633"/>
                    <a:pt x="702965" y="110395"/>
                  </a:cubicBezTo>
                  <a:cubicBezTo>
                    <a:pt x="701536" y="109157"/>
                    <a:pt x="699440" y="109252"/>
                    <a:pt x="698202" y="110681"/>
                  </a:cubicBezTo>
                  <a:lnTo>
                    <a:pt x="656673" y="156877"/>
                  </a:lnTo>
                  <a:cubicBezTo>
                    <a:pt x="655435" y="158210"/>
                    <a:pt x="655530" y="160306"/>
                    <a:pt x="656959" y="161544"/>
                  </a:cubicBezTo>
                  <a:cubicBezTo>
                    <a:pt x="657625" y="162116"/>
                    <a:pt x="658388" y="162401"/>
                    <a:pt x="659150" y="162401"/>
                  </a:cubicBezTo>
                  <a:cubicBezTo>
                    <a:pt x="660102" y="162401"/>
                    <a:pt x="660959" y="162020"/>
                    <a:pt x="661626" y="161258"/>
                  </a:cubicBezTo>
                  <a:close/>
                  <a:moveTo>
                    <a:pt x="668294" y="168116"/>
                  </a:moveTo>
                  <a:lnTo>
                    <a:pt x="711346" y="122777"/>
                  </a:lnTo>
                  <a:cubicBezTo>
                    <a:pt x="712585" y="121444"/>
                    <a:pt x="712585" y="119348"/>
                    <a:pt x="711251" y="118015"/>
                  </a:cubicBezTo>
                  <a:cubicBezTo>
                    <a:pt x="709918" y="116777"/>
                    <a:pt x="707822" y="116777"/>
                    <a:pt x="706489" y="118110"/>
                  </a:cubicBezTo>
                  <a:lnTo>
                    <a:pt x="663436" y="163449"/>
                  </a:lnTo>
                  <a:cubicBezTo>
                    <a:pt x="662198" y="164783"/>
                    <a:pt x="662198" y="166878"/>
                    <a:pt x="663531" y="168212"/>
                  </a:cubicBezTo>
                  <a:cubicBezTo>
                    <a:pt x="664198" y="168783"/>
                    <a:pt x="664960" y="169164"/>
                    <a:pt x="665817" y="169164"/>
                  </a:cubicBezTo>
                  <a:cubicBezTo>
                    <a:pt x="666674" y="169164"/>
                    <a:pt x="667532" y="168783"/>
                    <a:pt x="668198" y="168116"/>
                  </a:cubicBezTo>
                  <a:close/>
                  <a:moveTo>
                    <a:pt x="674771" y="175165"/>
                  </a:moveTo>
                  <a:lnTo>
                    <a:pt x="719348" y="130683"/>
                  </a:lnTo>
                  <a:cubicBezTo>
                    <a:pt x="720681" y="129350"/>
                    <a:pt x="720681" y="127254"/>
                    <a:pt x="719348" y="126016"/>
                  </a:cubicBezTo>
                  <a:cubicBezTo>
                    <a:pt x="718014" y="124682"/>
                    <a:pt x="715919" y="124682"/>
                    <a:pt x="714585" y="126016"/>
                  </a:cubicBezTo>
                  <a:lnTo>
                    <a:pt x="670008" y="170498"/>
                  </a:lnTo>
                  <a:cubicBezTo>
                    <a:pt x="668675" y="171831"/>
                    <a:pt x="668675" y="173927"/>
                    <a:pt x="670008" y="175165"/>
                  </a:cubicBezTo>
                  <a:cubicBezTo>
                    <a:pt x="670675" y="175831"/>
                    <a:pt x="671532" y="176117"/>
                    <a:pt x="672389" y="176117"/>
                  </a:cubicBezTo>
                  <a:cubicBezTo>
                    <a:pt x="673246" y="176117"/>
                    <a:pt x="674104" y="175831"/>
                    <a:pt x="674771" y="175165"/>
                  </a:cubicBezTo>
                  <a:close/>
                  <a:moveTo>
                    <a:pt x="681057" y="182309"/>
                  </a:moveTo>
                  <a:lnTo>
                    <a:pt x="726967" y="138684"/>
                  </a:lnTo>
                  <a:cubicBezTo>
                    <a:pt x="728301" y="137446"/>
                    <a:pt x="728396" y="135350"/>
                    <a:pt x="727063" y="133922"/>
                  </a:cubicBezTo>
                  <a:cubicBezTo>
                    <a:pt x="725825" y="132588"/>
                    <a:pt x="723634" y="132493"/>
                    <a:pt x="722300" y="133826"/>
                  </a:cubicBezTo>
                  <a:lnTo>
                    <a:pt x="676390" y="177451"/>
                  </a:lnTo>
                  <a:cubicBezTo>
                    <a:pt x="675056" y="178689"/>
                    <a:pt x="674961" y="180785"/>
                    <a:pt x="676294" y="182213"/>
                  </a:cubicBezTo>
                  <a:cubicBezTo>
                    <a:pt x="676961" y="182880"/>
                    <a:pt x="677819" y="183261"/>
                    <a:pt x="678676" y="183261"/>
                  </a:cubicBezTo>
                  <a:cubicBezTo>
                    <a:pt x="679533" y="183261"/>
                    <a:pt x="680295" y="182975"/>
                    <a:pt x="680962" y="182309"/>
                  </a:cubicBezTo>
                  <a:close/>
                  <a:moveTo>
                    <a:pt x="687058" y="189738"/>
                  </a:moveTo>
                  <a:lnTo>
                    <a:pt x="734492" y="146971"/>
                  </a:lnTo>
                  <a:cubicBezTo>
                    <a:pt x="735826" y="145733"/>
                    <a:pt x="736016" y="143637"/>
                    <a:pt x="734778" y="142304"/>
                  </a:cubicBezTo>
                  <a:cubicBezTo>
                    <a:pt x="733540" y="140970"/>
                    <a:pt x="731444" y="140780"/>
                    <a:pt x="730111" y="142018"/>
                  </a:cubicBezTo>
                  <a:lnTo>
                    <a:pt x="682676" y="184785"/>
                  </a:lnTo>
                  <a:cubicBezTo>
                    <a:pt x="681343" y="186023"/>
                    <a:pt x="681152" y="188119"/>
                    <a:pt x="682390" y="189452"/>
                  </a:cubicBezTo>
                  <a:cubicBezTo>
                    <a:pt x="683057" y="190214"/>
                    <a:pt x="683915" y="190595"/>
                    <a:pt x="684867" y="190595"/>
                  </a:cubicBezTo>
                  <a:cubicBezTo>
                    <a:pt x="685629" y="190595"/>
                    <a:pt x="686486" y="190310"/>
                    <a:pt x="687058" y="189738"/>
                  </a:cubicBezTo>
                  <a:close/>
                  <a:moveTo>
                    <a:pt x="692963" y="197168"/>
                  </a:moveTo>
                  <a:lnTo>
                    <a:pt x="741826" y="155448"/>
                  </a:lnTo>
                  <a:cubicBezTo>
                    <a:pt x="743255" y="154210"/>
                    <a:pt x="743350" y="152114"/>
                    <a:pt x="742207" y="150781"/>
                  </a:cubicBezTo>
                  <a:cubicBezTo>
                    <a:pt x="740969" y="149352"/>
                    <a:pt x="738969" y="149257"/>
                    <a:pt x="737540" y="150400"/>
                  </a:cubicBezTo>
                  <a:lnTo>
                    <a:pt x="688677" y="192119"/>
                  </a:lnTo>
                  <a:cubicBezTo>
                    <a:pt x="687248" y="193358"/>
                    <a:pt x="687153" y="195453"/>
                    <a:pt x="688296" y="196787"/>
                  </a:cubicBezTo>
                  <a:cubicBezTo>
                    <a:pt x="688963" y="197549"/>
                    <a:pt x="689915" y="197930"/>
                    <a:pt x="690868" y="197930"/>
                  </a:cubicBezTo>
                  <a:cubicBezTo>
                    <a:pt x="691630" y="197930"/>
                    <a:pt x="692392" y="197644"/>
                    <a:pt x="693059" y="197168"/>
                  </a:cubicBezTo>
                  <a:close/>
                  <a:moveTo>
                    <a:pt x="698583" y="204788"/>
                  </a:moveTo>
                  <a:lnTo>
                    <a:pt x="748875" y="164021"/>
                  </a:lnTo>
                  <a:cubicBezTo>
                    <a:pt x="750304" y="162878"/>
                    <a:pt x="750494" y="160782"/>
                    <a:pt x="749351" y="159353"/>
                  </a:cubicBezTo>
                  <a:cubicBezTo>
                    <a:pt x="748208" y="157925"/>
                    <a:pt x="746113" y="157734"/>
                    <a:pt x="744684" y="158877"/>
                  </a:cubicBezTo>
                  <a:lnTo>
                    <a:pt x="694392" y="199644"/>
                  </a:lnTo>
                  <a:cubicBezTo>
                    <a:pt x="692963" y="200787"/>
                    <a:pt x="692773" y="202883"/>
                    <a:pt x="693916" y="204311"/>
                  </a:cubicBezTo>
                  <a:cubicBezTo>
                    <a:pt x="694582" y="205169"/>
                    <a:pt x="695535" y="205550"/>
                    <a:pt x="696488" y="205550"/>
                  </a:cubicBezTo>
                  <a:cubicBezTo>
                    <a:pt x="697250" y="205550"/>
                    <a:pt x="698011" y="205264"/>
                    <a:pt x="698583" y="204788"/>
                  </a:cubicBezTo>
                  <a:close/>
                  <a:moveTo>
                    <a:pt x="704012" y="212598"/>
                  </a:moveTo>
                  <a:lnTo>
                    <a:pt x="755733" y="172879"/>
                  </a:lnTo>
                  <a:cubicBezTo>
                    <a:pt x="757162" y="171736"/>
                    <a:pt x="757448" y="169640"/>
                    <a:pt x="756304" y="168212"/>
                  </a:cubicBezTo>
                  <a:cubicBezTo>
                    <a:pt x="755161" y="166783"/>
                    <a:pt x="753066" y="166497"/>
                    <a:pt x="751637" y="167640"/>
                  </a:cubicBezTo>
                  <a:lnTo>
                    <a:pt x="699917" y="207359"/>
                  </a:lnTo>
                  <a:cubicBezTo>
                    <a:pt x="698488" y="208502"/>
                    <a:pt x="698202" y="210598"/>
                    <a:pt x="699345" y="212027"/>
                  </a:cubicBezTo>
                  <a:cubicBezTo>
                    <a:pt x="700012" y="212884"/>
                    <a:pt x="700964" y="213360"/>
                    <a:pt x="702012" y="213360"/>
                  </a:cubicBezTo>
                  <a:cubicBezTo>
                    <a:pt x="702679" y="213360"/>
                    <a:pt x="703441" y="213169"/>
                    <a:pt x="704012" y="212693"/>
                  </a:cubicBezTo>
                  <a:close/>
                  <a:moveTo>
                    <a:pt x="709442" y="220313"/>
                  </a:moveTo>
                  <a:lnTo>
                    <a:pt x="762400" y="181832"/>
                  </a:lnTo>
                  <a:cubicBezTo>
                    <a:pt x="763925" y="180785"/>
                    <a:pt x="764210" y="178689"/>
                    <a:pt x="763163" y="177165"/>
                  </a:cubicBezTo>
                  <a:cubicBezTo>
                    <a:pt x="762115" y="175641"/>
                    <a:pt x="760019" y="175355"/>
                    <a:pt x="758495" y="176403"/>
                  </a:cubicBezTo>
                  <a:lnTo>
                    <a:pt x="705536" y="214884"/>
                  </a:lnTo>
                  <a:cubicBezTo>
                    <a:pt x="704012" y="215932"/>
                    <a:pt x="703726" y="218027"/>
                    <a:pt x="704774" y="219551"/>
                  </a:cubicBezTo>
                  <a:cubicBezTo>
                    <a:pt x="705441" y="220409"/>
                    <a:pt x="706394" y="220885"/>
                    <a:pt x="707441" y="220885"/>
                  </a:cubicBezTo>
                  <a:cubicBezTo>
                    <a:pt x="708108" y="220885"/>
                    <a:pt x="708775" y="220694"/>
                    <a:pt x="709442" y="220218"/>
                  </a:cubicBezTo>
                  <a:close/>
                  <a:moveTo>
                    <a:pt x="714490" y="228314"/>
                  </a:moveTo>
                  <a:lnTo>
                    <a:pt x="768782" y="191072"/>
                  </a:lnTo>
                  <a:cubicBezTo>
                    <a:pt x="770306" y="190024"/>
                    <a:pt x="770687" y="187928"/>
                    <a:pt x="769640" y="186404"/>
                  </a:cubicBezTo>
                  <a:cubicBezTo>
                    <a:pt x="768592" y="184880"/>
                    <a:pt x="766496" y="184499"/>
                    <a:pt x="764972" y="185547"/>
                  </a:cubicBezTo>
                  <a:lnTo>
                    <a:pt x="710680" y="222790"/>
                  </a:lnTo>
                  <a:cubicBezTo>
                    <a:pt x="709156" y="223838"/>
                    <a:pt x="708775" y="225933"/>
                    <a:pt x="709823" y="227457"/>
                  </a:cubicBezTo>
                  <a:cubicBezTo>
                    <a:pt x="710489" y="228410"/>
                    <a:pt x="711537" y="228886"/>
                    <a:pt x="712585" y="228886"/>
                  </a:cubicBezTo>
                  <a:cubicBezTo>
                    <a:pt x="713251" y="228886"/>
                    <a:pt x="713918" y="228695"/>
                    <a:pt x="714490" y="228314"/>
                  </a:cubicBezTo>
                  <a:close/>
                  <a:moveTo>
                    <a:pt x="719348" y="236411"/>
                  </a:moveTo>
                  <a:lnTo>
                    <a:pt x="774878" y="200406"/>
                  </a:lnTo>
                  <a:cubicBezTo>
                    <a:pt x="776402" y="199454"/>
                    <a:pt x="776878" y="197358"/>
                    <a:pt x="775831" y="195834"/>
                  </a:cubicBezTo>
                  <a:cubicBezTo>
                    <a:pt x="774783" y="194310"/>
                    <a:pt x="772783" y="193834"/>
                    <a:pt x="771259" y="194881"/>
                  </a:cubicBezTo>
                  <a:lnTo>
                    <a:pt x="715728" y="230886"/>
                  </a:lnTo>
                  <a:cubicBezTo>
                    <a:pt x="714204" y="231839"/>
                    <a:pt x="713728" y="233934"/>
                    <a:pt x="714775" y="235458"/>
                  </a:cubicBezTo>
                  <a:cubicBezTo>
                    <a:pt x="715442" y="236411"/>
                    <a:pt x="716490" y="236982"/>
                    <a:pt x="717538" y="236982"/>
                  </a:cubicBezTo>
                  <a:cubicBezTo>
                    <a:pt x="718204" y="236982"/>
                    <a:pt x="718776" y="236792"/>
                    <a:pt x="719348" y="236411"/>
                  </a:cubicBezTo>
                  <a:close/>
                  <a:moveTo>
                    <a:pt x="724015" y="244602"/>
                  </a:moveTo>
                  <a:lnTo>
                    <a:pt x="780784" y="209741"/>
                  </a:lnTo>
                  <a:cubicBezTo>
                    <a:pt x="782308" y="208788"/>
                    <a:pt x="782879" y="206693"/>
                    <a:pt x="781832" y="205169"/>
                  </a:cubicBezTo>
                  <a:cubicBezTo>
                    <a:pt x="780879" y="203549"/>
                    <a:pt x="778784" y="203073"/>
                    <a:pt x="777259" y="204026"/>
                  </a:cubicBezTo>
                  <a:lnTo>
                    <a:pt x="720490" y="238887"/>
                  </a:lnTo>
                  <a:cubicBezTo>
                    <a:pt x="718967" y="239840"/>
                    <a:pt x="718395" y="241935"/>
                    <a:pt x="719443" y="243459"/>
                  </a:cubicBezTo>
                  <a:cubicBezTo>
                    <a:pt x="720109" y="244507"/>
                    <a:pt x="721157" y="245078"/>
                    <a:pt x="722300" y="245078"/>
                  </a:cubicBezTo>
                  <a:cubicBezTo>
                    <a:pt x="722872" y="245078"/>
                    <a:pt x="723538" y="244888"/>
                    <a:pt x="724015" y="244602"/>
                  </a:cubicBezTo>
                  <a:close/>
                  <a:moveTo>
                    <a:pt x="728492" y="252889"/>
                  </a:moveTo>
                  <a:lnTo>
                    <a:pt x="786499" y="219361"/>
                  </a:lnTo>
                  <a:cubicBezTo>
                    <a:pt x="788118" y="218408"/>
                    <a:pt x="788594" y="216408"/>
                    <a:pt x="787737" y="214789"/>
                  </a:cubicBezTo>
                  <a:cubicBezTo>
                    <a:pt x="786784" y="213169"/>
                    <a:pt x="784784" y="212693"/>
                    <a:pt x="783165" y="213551"/>
                  </a:cubicBezTo>
                  <a:lnTo>
                    <a:pt x="725158" y="247079"/>
                  </a:lnTo>
                  <a:cubicBezTo>
                    <a:pt x="723538" y="248031"/>
                    <a:pt x="723062" y="250031"/>
                    <a:pt x="723919" y="251651"/>
                  </a:cubicBezTo>
                  <a:cubicBezTo>
                    <a:pt x="724491" y="252698"/>
                    <a:pt x="725634" y="253270"/>
                    <a:pt x="726777" y="253270"/>
                  </a:cubicBezTo>
                  <a:cubicBezTo>
                    <a:pt x="727348" y="253270"/>
                    <a:pt x="727920" y="253079"/>
                    <a:pt x="728396" y="252794"/>
                  </a:cubicBezTo>
                  <a:close/>
                  <a:moveTo>
                    <a:pt x="732778" y="261366"/>
                  </a:moveTo>
                  <a:lnTo>
                    <a:pt x="791928" y="229267"/>
                  </a:lnTo>
                  <a:cubicBezTo>
                    <a:pt x="793547" y="228410"/>
                    <a:pt x="794119" y="226409"/>
                    <a:pt x="793261" y="224790"/>
                  </a:cubicBezTo>
                  <a:cubicBezTo>
                    <a:pt x="792404" y="223171"/>
                    <a:pt x="790309" y="222599"/>
                    <a:pt x="788785" y="223456"/>
                  </a:cubicBezTo>
                  <a:lnTo>
                    <a:pt x="729634" y="255556"/>
                  </a:lnTo>
                  <a:cubicBezTo>
                    <a:pt x="728015" y="256413"/>
                    <a:pt x="727444" y="258413"/>
                    <a:pt x="728301" y="260033"/>
                  </a:cubicBezTo>
                  <a:cubicBezTo>
                    <a:pt x="728873" y="261176"/>
                    <a:pt x="730015" y="261747"/>
                    <a:pt x="731254" y="261747"/>
                  </a:cubicBezTo>
                  <a:cubicBezTo>
                    <a:pt x="731825" y="261747"/>
                    <a:pt x="732301" y="261652"/>
                    <a:pt x="732873" y="261366"/>
                  </a:cubicBezTo>
                  <a:close/>
                  <a:moveTo>
                    <a:pt x="736778" y="269748"/>
                  </a:moveTo>
                  <a:lnTo>
                    <a:pt x="796976" y="239078"/>
                  </a:lnTo>
                  <a:cubicBezTo>
                    <a:pt x="798596" y="238220"/>
                    <a:pt x="799262" y="236220"/>
                    <a:pt x="798405" y="234601"/>
                  </a:cubicBezTo>
                  <a:cubicBezTo>
                    <a:pt x="797548" y="232981"/>
                    <a:pt x="795548" y="232315"/>
                    <a:pt x="793928" y="233172"/>
                  </a:cubicBezTo>
                  <a:lnTo>
                    <a:pt x="733730" y="263843"/>
                  </a:lnTo>
                  <a:cubicBezTo>
                    <a:pt x="732111" y="264700"/>
                    <a:pt x="731444" y="266700"/>
                    <a:pt x="732301" y="268319"/>
                  </a:cubicBezTo>
                  <a:cubicBezTo>
                    <a:pt x="732873" y="269462"/>
                    <a:pt x="734016" y="270129"/>
                    <a:pt x="735254" y="270129"/>
                  </a:cubicBezTo>
                  <a:cubicBezTo>
                    <a:pt x="735730" y="270129"/>
                    <a:pt x="736302" y="270034"/>
                    <a:pt x="736778" y="269748"/>
                  </a:cubicBezTo>
                  <a:close/>
                  <a:moveTo>
                    <a:pt x="740588" y="278416"/>
                  </a:moveTo>
                  <a:lnTo>
                    <a:pt x="801834" y="249269"/>
                  </a:lnTo>
                  <a:cubicBezTo>
                    <a:pt x="803453" y="248507"/>
                    <a:pt x="804215" y="246507"/>
                    <a:pt x="803453" y="244793"/>
                  </a:cubicBezTo>
                  <a:cubicBezTo>
                    <a:pt x="802691" y="243078"/>
                    <a:pt x="800691" y="242411"/>
                    <a:pt x="798976" y="243173"/>
                  </a:cubicBezTo>
                  <a:lnTo>
                    <a:pt x="737731" y="272320"/>
                  </a:lnTo>
                  <a:cubicBezTo>
                    <a:pt x="736111" y="273082"/>
                    <a:pt x="735350" y="275082"/>
                    <a:pt x="736111" y="276797"/>
                  </a:cubicBezTo>
                  <a:cubicBezTo>
                    <a:pt x="736683" y="278035"/>
                    <a:pt x="737921" y="278702"/>
                    <a:pt x="739159" y="278702"/>
                  </a:cubicBezTo>
                  <a:cubicBezTo>
                    <a:pt x="739636" y="278702"/>
                    <a:pt x="740112" y="278606"/>
                    <a:pt x="740588" y="278416"/>
                  </a:cubicBezTo>
                  <a:close/>
                  <a:moveTo>
                    <a:pt x="744303" y="287084"/>
                  </a:moveTo>
                  <a:lnTo>
                    <a:pt x="806406" y="259366"/>
                  </a:lnTo>
                  <a:cubicBezTo>
                    <a:pt x="808121" y="258604"/>
                    <a:pt x="808882" y="256604"/>
                    <a:pt x="808121" y="254984"/>
                  </a:cubicBezTo>
                  <a:cubicBezTo>
                    <a:pt x="807359" y="253270"/>
                    <a:pt x="805358" y="252603"/>
                    <a:pt x="803739" y="253270"/>
                  </a:cubicBezTo>
                  <a:lnTo>
                    <a:pt x="741636" y="280988"/>
                  </a:lnTo>
                  <a:cubicBezTo>
                    <a:pt x="739921" y="281750"/>
                    <a:pt x="739159" y="283750"/>
                    <a:pt x="739921" y="285369"/>
                  </a:cubicBezTo>
                  <a:cubicBezTo>
                    <a:pt x="740493" y="286607"/>
                    <a:pt x="741731" y="287369"/>
                    <a:pt x="742969" y="287369"/>
                  </a:cubicBezTo>
                  <a:cubicBezTo>
                    <a:pt x="743446" y="287369"/>
                    <a:pt x="743922" y="287369"/>
                    <a:pt x="744303" y="287084"/>
                  </a:cubicBezTo>
                  <a:close/>
                  <a:moveTo>
                    <a:pt x="747637" y="295751"/>
                  </a:moveTo>
                  <a:lnTo>
                    <a:pt x="810788" y="269653"/>
                  </a:lnTo>
                  <a:cubicBezTo>
                    <a:pt x="812502" y="268986"/>
                    <a:pt x="813264" y="266986"/>
                    <a:pt x="812597" y="265271"/>
                  </a:cubicBezTo>
                  <a:cubicBezTo>
                    <a:pt x="811930" y="263557"/>
                    <a:pt x="809930" y="262795"/>
                    <a:pt x="808216" y="263462"/>
                  </a:cubicBezTo>
                  <a:lnTo>
                    <a:pt x="745065" y="289560"/>
                  </a:lnTo>
                  <a:cubicBezTo>
                    <a:pt x="743350" y="290227"/>
                    <a:pt x="742588" y="292227"/>
                    <a:pt x="743255" y="293942"/>
                  </a:cubicBezTo>
                  <a:cubicBezTo>
                    <a:pt x="743827" y="295180"/>
                    <a:pt x="745065" y="296037"/>
                    <a:pt x="746303" y="296037"/>
                  </a:cubicBezTo>
                  <a:cubicBezTo>
                    <a:pt x="746684" y="296037"/>
                    <a:pt x="747161" y="296037"/>
                    <a:pt x="747542" y="295751"/>
                  </a:cubicBezTo>
                  <a:close/>
                  <a:moveTo>
                    <a:pt x="750780" y="304705"/>
                  </a:moveTo>
                  <a:lnTo>
                    <a:pt x="814788" y="280130"/>
                  </a:lnTo>
                  <a:cubicBezTo>
                    <a:pt x="816502" y="279464"/>
                    <a:pt x="817360" y="277559"/>
                    <a:pt x="816693" y="275844"/>
                  </a:cubicBezTo>
                  <a:cubicBezTo>
                    <a:pt x="816026" y="274130"/>
                    <a:pt x="814121" y="273272"/>
                    <a:pt x="812407" y="273939"/>
                  </a:cubicBezTo>
                  <a:lnTo>
                    <a:pt x="748399" y="298514"/>
                  </a:lnTo>
                  <a:cubicBezTo>
                    <a:pt x="746684" y="299180"/>
                    <a:pt x="745827" y="301085"/>
                    <a:pt x="746494" y="302800"/>
                  </a:cubicBezTo>
                  <a:cubicBezTo>
                    <a:pt x="746970" y="304133"/>
                    <a:pt x="748303" y="304895"/>
                    <a:pt x="749637" y="304895"/>
                  </a:cubicBezTo>
                  <a:cubicBezTo>
                    <a:pt x="750018" y="304895"/>
                    <a:pt x="750399" y="304895"/>
                    <a:pt x="750780" y="304705"/>
                  </a:cubicBezTo>
                  <a:close/>
                  <a:moveTo>
                    <a:pt x="753828" y="313563"/>
                  </a:moveTo>
                  <a:lnTo>
                    <a:pt x="818693" y="290608"/>
                  </a:lnTo>
                  <a:cubicBezTo>
                    <a:pt x="820408" y="290036"/>
                    <a:pt x="821360" y="288131"/>
                    <a:pt x="820694" y="286322"/>
                  </a:cubicBezTo>
                  <a:cubicBezTo>
                    <a:pt x="820122" y="284607"/>
                    <a:pt x="818217" y="283655"/>
                    <a:pt x="816407" y="284321"/>
                  </a:cubicBezTo>
                  <a:lnTo>
                    <a:pt x="751542" y="307276"/>
                  </a:lnTo>
                  <a:cubicBezTo>
                    <a:pt x="749827" y="307848"/>
                    <a:pt x="748875" y="309753"/>
                    <a:pt x="749542" y="311563"/>
                  </a:cubicBezTo>
                  <a:cubicBezTo>
                    <a:pt x="750018" y="312896"/>
                    <a:pt x="751351" y="313754"/>
                    <a:pt x="752685" y="313754"/>
                  </a:cubicBezTo>
                  <a:cubicBezTo>
                    <a:pt x="753066" y="313754"/>
                    <a:pt x="753447" y="313754"/>
                    <a:pt x="753828" y="313563"/>
                  </a:cubicBezTo>
                  <a:close/>
                  <a:moveTo>
                    <a:pt x="756590" y="322517"/>
                  </a:moveTo>
                  <a:lnTo>
                    <a:pt x="822217" y="301181"/>
                  </a:lnTo>
                  <a:cubicBezTo>
                    <a:pt x="823932" y="300609"/>
                    <a:pt x="824884" y="298704"/>
                    <a:pt x="824313" y="296990"/>
                  </a:cubicBezTo>
                  <a:cubicBezTo>
                    <a:pt x="823742" y="295275"/>
                    <a:pt x="821836" y="294323"/>
                    <a:pt x="820122" y="294894"/>
                  </a:cubicBezTo>
                  <a:lnTo>
                    <a:pt x="754495" y="316230"/>
                  </a:lnTo>
                  <a:cubicBezTo>
                    <a:pt x="752780" y="316801"/>
                    <a:pt x="751828" y="318707"/>
                    <a:pt x="752399" y="320421"/>
                  </a:cubicBezTo>
                  <a:cubicBezTo>
                    <a:pt x="752875" y="321850"/>
                    <a:pt x="754209" y="322707"/>
                    <a:pt x="755542" y="322707"/>
                  </a:cubicBezTo>
                  <a:cubicBezTo>
                    <a:pt x="755923" y="322707"/>
                    <a:pt x="756209" y="322707"/>
                    <a:pt x="756590" y="322517"/>
                  </a:cubicBezTo>
                  <a:close/>
                  <a:moveTo>
                    <a:pt x="759067" y="331565"/>
                  </a:moveTo>
                  <a:lnTo>
                    <a:pt x="825361" y="311849"/>
                  </a:lnTo>
                  <a:cubicBezTo>
                    <a:pt x="827171" y="311277"/>
                    <a:pt x="828123" y="309467"/>
                    <a:pt x="827647" y="307658"/>
                  </a:cubicBezTo>
                  <a:cubicBezTo>
                    <a:pt x="827075" y="305848"/>
                    <a:pt x="825265" y="304895"/>
                    <a:pt x="823456" y="305372"/>
                  </a:cubicBezTo>
                  <a:lnTo>
                    <a:pt x="757162" y="325088"/>
                  </a:lnTo>
                  <a:cubicBezTo>
                    <a:pt x="755352" y="325660"/>
                    <a:pt x="754400" y="327470"/>
                    <a:pt x="754876" y="329279"/>
                  </a:cubicBezTo>
                  <a:cubicBezTo>
                    <a:pt x="755352" y="330708"/>
                    <a:pt x="756590" y="331661"/>
                    <a:pt x="758114" y="331661"/>
                  </a:cubicBezTo>
                  <a:cubicBezTo>
                    <a:pt x="758400" y="331661"/>
                    <a:pt x="758781" y="331661"/>
                    <a:pt x="759067" y="331565"/>
                  </a:cubicBezTo>
                  <a:close/>
                </a:path>
              </a:pathLst>
            </a:custGeom>
            <a:gradFill>
              <a:gsLst>
                <a:gs pos="93000">
                  <a:srgbClr val="215F9A"/>
                </a:gs>
                <a:gs pos="0">
                  <a:srgbClr val="37A6FA"/>
                </a:gs>
              </a:gsLst>
              <a:lin ang="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17" name="Arc 116">
              <a:extLst>
                <a:ext uri="{FF2B5EF4-FFF2-40B4-BE49-F238E27FC236}">
                  <a16:creationId xmlns:a16="http://schemas.microsoft.com/office/drawing/2014/main" id="{03628051-EC98-DD0B-CB15-4E546C2ED28F}"/>
                </a:ext>
              </a:extLst>
            </p:cNvPr>
            <p:cNvSpPr/>
            <p:nvPr/>
          </p:nvSpPr>
          <p:spPr>
            <a:xfrm>
              <a:off x="9169832" y="3130153"/>
              <a:ext cx="2213245" cy="2213246"/>
            </a:xfrm>
            <a:prstGeom prst="arc">
              <a:avLst>
                <a:gd name="adj1" fmla="val 19459066"/>
                <a:gd name="adj2" fmla="val 20828119"/>
              </a:avLst>
            </a:prstGeom>
            <a:noFill/>
            <a:ln w="247650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18" name="Arc 117">
              <a:extLst>
                <a:ext uri="{FF2B5EF4-FFF2-40B4-BE49-F238E27FC236}">
                  <a16:creationId xmlns:a16="http://schemas.microsoft.com/office/drawing/2014/main" id="{553004DF-BD24-49B2-5E15-F9FE59806FA4}"/>
                </a:ext>
              </a:extLst>
            </p:cNvPr>
            <p:cNvSpPr/>
            <p:nvPr/>
          </p:nvSpPr>
          <p:spPr>
            <a:xfrm>
              <a:off x="9169832" y="3130153"/>
              <a:ext cx="2213245" cy="2213246"/>
            </a:xfrm>
            <a:prstGeom prst="arc">
              <a:avLst>
                <a:gd name="adj1" fmla="val 19505502"/>
                <a:gd name="adj2" fmla="val 20755366"/>
              </a:avLst>
            </a:prstGeom>
            <a:noFill/>
            <a:ln w="12700" cap="rnd">
              <a:solidFill>
                <a:srgbClr val="8CA8CA">
                  <a:alpha val="50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CCCD785-84DA-E3DE-6ADC-F8A767E030C1}"/>
              </a:ext>
            </a:extLst>
          </p:cNvPr>
          <p:cNvGrpSpPr/>
          <p:nvPr/>
        </p:nvGrpSpPr>
        <p:grpSpPr>
          <a:xfrm rot="17084252">
            <a:off x="10119144" y="3342948"/>
            <a:ext cx="314620" cy="1787656"/>
            <a:chOff x="9652896" y="2272672"/>
            <a:chExt cx="404949" cy="2300905"/>
          </a:xfrm>
          <a:gradFill>
            <a:gsLst>
              <a:gs pos="0">
                <a:srgbClr val="215F9A"/>
              </a:gs>
              <a:gs pos="6000">
                <a:srgbClr val="37A6FA"/>
              </a:gs>
              <a:gs pos="20000">
                <a:srgbClr val="37A6FA">
                  <a:alpha val="0"/>
                </a:srgbClr>
              </a:gs>
            </a:gsLst>
            <a:lin ang="5400000" scaled="1"/>
          </a:gradFill>
        </p:grpSpPr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BD81CF9-487A-311F-E956-FE1C5D37E336}"/>
                </a:ext>
              </a:extLst>
            </p:cNvPr>
            <p:cNvSpPr/>
            <p:nvPr/>
          </p:nvSpPr>
          <p:spPr>
            <a:xfrm>
              <a:off x="9652896" y="2272672"/>
              <a:ext cx="404949" cy="1352953"/>
            </a:xfrm>
            <a:custGeom>
              <a:avLst/>
              <a:gdLst>
                <a:gd name="connsiteX0" fmla="*/ 187711 w 404949"/>
                <a:gd name="connsiteY0" fmla="*/ 12502 h 1352954"/>
                <a:gd name="connsiteX1" fmla="*/ 2831 w 404949"/>
                <a:gd name="connsiteY1" fmla="*/ 1117116 h 1352954"/>
                <a:gd name="connsiteX2" fmla="*/ 202475 w 404949"/>
                <a:gd name="connsiteY2" fmla="*/ 1352955 h 1352954"/>
                <a:gd name="connsiteX3" fmla="*/ 202475 w 404949"/>
                <a:gd name="connsiteY3" fmla="*/ 1352955 h 1352954"/>
                <a:gd name="connsiteX4" fmla="*/ 402119 w 404949"/>
                <a:gd name="connsiteY4" fmla="*/ 1117116 h 1352954"/>
                <a:gd name="connsiteX5" fmla="*/ 217238 w 404949"/>
                <a:gd name="connsiteY5" fmla="*/ 12502 h 1352954"/>
                <a:gd name="connsiteX6" fmla="*/ 187711 w 404949"/>
                <a:gd name="connsiteY6" fmla="*/ 12502 h 1352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4949" h="1352954">
                  <a:moveTo>
                    <a:pt x="187711" y="12502"/>
                  </a:moveTo>
                  <a:lnTo>
                    <a:pt x="2831" y="1117116"/>
                  </a:lnTo>
                  <a:cubicBezTo>
                    <a:pt x="-17839" y="1240560"/>
                    <a:pt x="77316" y="1352955"/>
                    <a:pt x="202475" y="1352955"/>
                  </a:cubicBezTo>
                  <a:lnTo>
                    <a:pt x="202475" y="1352955"/>
                  </a:lnTo>
                  <a:cubicBezTo>
                    <a:pt x="327633" y="1352955"/>
                    <a:pt x="422788" y="1240560"/>
                    <a:pt x="402119" y="1117116"/>
                  </a:cubicBezTo>
                  <a:lnTo>
                    <a:pt x="217238" y="12502"/>
                  </a:lnTo>
                  <a:cubicBezTo>
                    <a:pt x="214476" y="-4167"/>
                    <a:pt x="190473" y="-4167"/>
                    <a:pt x="187711" y="125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274D9F67-1B4E-E898-6581-A4026B1D1754}"/>
                </a:ext>
              </a:extLst>
            </p:cNvPr>
            <p:cNvSpPr/>
            <p:nvPr/>
          </p:nvSpPr>
          <p:spPr>
            <a:xfrm>
              <a:off x="9652896" y="3220719"/>
              <a:ext cx="404949" cy="1352858"/>
            </a:xfrm>
            <a:custGeom>
              <a:avLst/>
              <a:gdLst>
                <a:gd name="connsiteX0" fmla="*/ 217238 w 404949"/>
                <a:gd name="connsiteY0" fmla="*/ 1340358 h 1352859"/>
                <a:gd name="connsiteX1" fmla="*/ 402119 w 404949"/>
                <a:gd name="connsiteY1" fmla="*/ 235839 h 1352859"/>
                <a:gd name="connsiteX2" fmla="*/ 202475 w 404949"/>
                <a:gd name="connsiteY2" fmla="*/ 0 h 1352859"/>
                <a:gd name="connsiteX3" fmla="*/ 202475 w 404949"/>
                <a:gd name="connsiteY3" fmla="*/ 0 h 1352859"/>
                <a:gd name="connsiteX4" fmla="*/ 2831 w 404949"/>
                <a:gd name="connsiteY4" fmla="*/ 235839 h 1352859"/>
                <a:gd name="connsiteX5" fmla="*/ 187711 w 404949"/>
                <a:gd name="connsiteY5" fmla="*/ 1340358 h 1352859"/>
                <a:gd name="connsiteX6" fmla="*/ 217238 w 404949"/>
                <a:gd name="connsiteY6" fmla="*/ 1340358 h 1352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4949" h="1352859">
                  <a:moveTo>
                    <a:pt x="217238" y="1340358"/>
                  </a:moveTo>
                  <a:lnTo>
                    <a:pt x="402119" y="235839"/>
                  </a:lnTo>
                  <a:cubicBezTo>
                    <a:pt x="422788" y="112395"/>
                    <a:pt x="327633" y="0"/>
                    <a:pt x="202475" y="0"/>
                  </a:cubicBezTo>
                  <a:lnTo>
                    <a:pt x="202475" y="0"/>
                  </a:lnTo>
                  <a:cubicBezTo>
                    <a:pt x="77316" y="0"/>
                    <a:pt x="-17839" y="112395"/>
                    <a:pt x="2831" y="235839"/>
                  </a:cubicBezTo>
                  <a:lnTo>
                    <a:pt x="187711" y="1340358"/>
                  </a:lnTo>
                  <a:cubicBezTo>
                    <a:pt x="190473" y="1357027"/>
                    <a:pt x="214476" y="1357027"/>
                    <a:pt x="217238" y="13403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22" name="Partial Circle 121">
            <a:extLst>
              <a:ext uri="{FF2B5EF4-FFF2-40B4-BE49-F238E27FC236}">
                <a16:creationId xmlns:a16="http://schemas.microsoft.com/office/drawing/2014/main" id="{7C273203-3AAD-D328-D966-14B16D201F08}"/>
              </a:ext>
            </a:extLst>
          </p:cNvPr>
          <p:cNvSpPr/>
          <p:nvPr/>
        </p:nvSpPr>
        <p:spPr>
          <a:xfrm>
            <a:off x="9699945" y="3660266"/>
            <a:ext cx="1153020" cy="1153020"/>
          </a:xfrm>
          <a:prstGeom prst="pie">
            <a:avLst>
              <a:gd name="adj1" fmla="val 10799441"/>
              <a:gd name="adj2" fmla="val 2931"/>
            </a:avLst>
          </a:prstGeom>
          <a:gradFill>
            <a:gsLst>
              <a:gs pos="0">
                <a:srgbClr val="37A6FA">
                  <a:lumMod val="40000"/>
                  <a:lumOff val="60000"/>
                </a:srgbClr>
              </a:gs>
              <a:gs pos="100000">
                <a:sysClr val="window" lastClr="FFFFFF"/>
              </a:gs>
            </a:gsLst>
            <a:lin ang="54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CF01E25-B690-F545-B276-6321D796AB1D}"/>
              </a:ext>
            </a:extLst>
          </p:cNvPr>
          <p:cNvSpPr txBox="1"/>
          <p:nvPr/>
        </p:nvSpPr>
        <p:spPr>
          <a:xfrm>
            <a:off x="11198010" y="3972242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 Medium" panose="00000600000000000000" pitchFamily="2" charset="0"/>
                <a:ea typeface="+mn-ea"/>
                <a:cs typeface="+mn-cs"/>
              </a:rPr>
              <a:t>HI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F56AF74-862A-4A9F-400F-AEF18A89B3FF}"/>
              </a:ext>
            </a:extLst>
          </p:cNvPr>
          <p:cNvSpPr txBox="1"/>
          <p:nvPr/>
        </p:nvSpPr>
        <p:spPr>
          <a:xfrm>
            <a:off x="9043840" y="3972242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 Medium" panose="00000600000000000000" pitchFamily="2" charset="0"/>
                <a:ea typeface="+mn-ea"/>
                <a:cs typeface="+mn-cs"/>
              </a:rPr>
              <a:t>LO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6386F5F-0B8D-5FA3-9E3F-618DE792A7B4}"/>
              </a:ext>
            </a:extLst>
          </p:cNvPr>
          <p:cNvSpPr txBox="1"/>
          <p:nvPr/>
        </p:nvSpPr>
        <p:spPr>
          <a:xfrm>
            <a:off x="10050271" y="3893139"/>
            <a:ext cx="4523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37A6FA"/>
                    </a:gs>
                    <a:gs pos="100000">
                      <a:srgbClr val="215F9A"/>
                    </a:gs>
                  </a:gsLst>
                  <a:lin ang="5400000" scaled="1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4.1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193316E3-3B52-1229-CFAF-12F6DCF5DFA1}"/>
              </a:ext>
            </a:extLst>
          </p:cNvPr>
          <p:cNvGrpSpPr/>
          <p:nvPr/>
        </p:nvGrpSpPr>
        <p:grpSpPr>
          <a:xfrm>
            <a:off x="8341121" y="1645054"/>
            <a:ext cx="3320009" cy="337116"/>
            <a:chOff x="8341121" y="1645054"/>
            <a:chExt cx="3320009" cy="337116"/>
          </a:xfrm>
        </p:grpSpPr>
        <p:sp>
          <p:nvSpPr>
            <p:cNvPr id="127" name="Round Same Side Corner Rectangle 21">
              <a:extLst>
                <a:ext uri="{FF2B5EF4-FFF2-40B4-BE49-F238E27FC236}">
                  <a16:creationId xmlns:a16="http://schemas.microsoft.com/office/drawing/2014/main" id="{C884E4F0-578B-A051-602B-699C041699D0}"/>
                </a:ext>
              </a:extLst>
            </p:cNvPr>
            <p:cNvSpPr/>
            <p:nvPr/>
          </p:nvSpPr>
          <p:spPr>
            <a:xfrm rot="5400000">
              <a:off x="10662774" y="983814"/>
              <a:ext cx="336707" cy="1660005"/>
            </a:xfrm>
            <a:prstGeom prst="round2SameRect">
              <a:avLst>
                <a:gd name="adj1" fmla="val 28475"/>
                <a:gd name="adj2" fmla="val 0"/>
              </a:avLst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28" name="Round Same Side Corner Rectangle 20">
              <a:extLst>
                <a:ext uri="{FF2B5EF4-FFF2-40B4-BE49-F238E27FC236}">
                  <a16:creationId xmlns:a16="http://schemas.microsoft.com/office/drawing/2014/main" id="{E5FDECD5-3D8B-5486-4D93-5906D6266579}"/>
                </a:ext>
              </a:extLst>
            </p:cNvPr>
            <p:cNvSpPr/>
            <p:nvPr/>
          </p:nvSpPr>
          <p:spPr>
            <a:xfrm rot="16200000">
              <a:off x="9002770" y="983405"/>
              <a:ext cx="336707" cy="1660005"/>
            </a:xfrm>
            <a:prstGeom prst="round2SameRect">
              <a:avLst>
                <a:gd name="adj1" fmla="val 28475"/>
                <a:gd name="adj2" fmla="val 0"/>
              </a:avLst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29" name="TextBox 128">
            <a:extLst>
              <a:ext uri="{FF2B5EF4-FFF2-40B4-BE49-F238E27FC236}">
                <a16:creationId xmlns:a16="http://schemas.microsoft.com/office/drawing/2014/main" id="{A5D7BCD2-E39E-860E-ED65-95B6928ECFD5}"/>
              </a:ext>
            </a:extLst>
          </p:cNvPr>
          <p:cNvSpPr txBox="1"/>
          <p:nvPr/>
        </p:nvSpPr>
        <p:spPr>
          <a:xfrm>
            <a:off x="8702886" y="1682602"/>
            <a:ext cx="9364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u="none" strike="noStrike" cap="none" spc="0" normalizeH="0" baseline="0">
                <a:ln>
                  <a:noFill/>
                </a:ln>
                <a:solidFill>
                  <a:srgbClr val="8CA8CA">
                    <a:alpha val="65000"/>
                  </a:srgbClr>
                </a:solidFill>
                <a:effectLst/>
                <a:uLnTx/>
                <a:uFillTx/>
                <a:latin typeface="Montserrat Medium" pitchFamily="2" charset="77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8CA8CA">
                    <a:alpha val="65000"/>
                  </a:srgbClr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INTERNAL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19270D2C-9F16-098C-3E40-51E7C187583B}"/>
              </a:ext>
            </a:extLst>
          </p:cNvPr>
          <p:cNvSpPr txBox="1"/>
          <p:nvPr/>
        </p:nvSpPr>
        <p:spPr>
          <a:xfrm>
            <a:off x="10321290" y="1682602"/>
            <a:ext cx="1019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8CA8CA">
                    <a:alpha val="65000"/>
                  </a:srgbClr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EXTERNAL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3CF214B-402B-9500-17DA-E100F0D0E68A}"/>
              </a:ext>
            </a:extLst>
          </p:cNvPr>
          <p:cNvSpPr txBox="1"/>
          <p:nvPr/>
        </p:nvSpPr>
        <p:spPr>
          <a:xfrm>
            <a:off x="10028940" y="1007299"/>
            <a:ext cx="16049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Predictive Maintenance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DC01DC2A-100F-020B-9D6C-AC3C1731EE86}"/>
              </a:ext>
            </a:extLst>
          </p:cNvPr>
          <p:cNvSpPr txBox="1"/>
          <p:nvPr/>
        </p:nvSpPr>
        <p:spPr>
          <a:xfrm>
            <a:off x="8362182" y="1007299"/>
            <a:ext cx="1175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USE CASE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2073578-01AB-6712-9A7D-43E90F8BBD0B}"/>
              </a:ext>
            </a:extLst>
          </p:cNvPr>
          <p:cNvSpPr txBox="1"/>
          <p:nvPr/>
        </p:nvSpPr>
        <p:spPr>
          <a:xfrm>
            <a:off x="10028940" y="1292451"/>
            <a:ext cx="8467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Operations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758E7C6-D965-7085-8A9B-D5C4C99B5D31}"/>
              </a:ext>
            </a:extLst>
          </p:cNvPr>
          <p:cNvSpPr txBox="1"/>
          <p:nvPr/>
        </p:nvSpPr>
        <p:spPr>
          <a:xfrm>
            <a:off x="8362182" y="1292451"/>
            <a:ext cx="10294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DEPARTMENT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6EB1CF9-5B76-839A-3662-B8C448560C1E}"/>
              </a:ext>
            </a:extLst>
          </p:cNvPr>
          <p:cNvSpPr/>
          <p:nvPr/>
        </p:nvSpPr>
        <p:spPr>
          <a:xfrm>
            <a:off x="439839" y="2501952"/>
            <a:ext cx="11221299" cy="400047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rgbClr val="0E2841">
                <a:lumMod val="10000"/>
                <a:lumOff val="9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7043C07-927F-D6CA-BA6C-5B6CB73B2742}"/>
              </a:ext>
            </a:extLst>
          </p:cNvPr>
          <p:cNvSpPr txBox="1"/>
          <p:nvPr/>
        </p:nvSpPr>
        <p:spPr>
          <a:xfrm>
            <a:off x="3379711" y="2589287"/>
            <a:ext cx="208493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Key Results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1DA290C-05DB-F39D-3DF6-0FD681018FA3}"/>
              </a:ext>
            </a:extLst>
          </p:cNvPr>
          <p:cNvSpPr txBox="1"/>
          <p:nvPr/>
        </p:nvSpPr>
        <p:spPr>
          <a:xfrm>
            <a:off x="6185440" y="2589287"/>
            <a:ext cx="208493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OKR Accountability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E7E0343C-64EB-890F-9176-553C67B92C25}"/>
              </a:ext>
            </a:extLst>
          </p:cNvPr>
          <p:cNvSpPr txBox="1"/>
          <p:nvPr/>
        </p:nvSpPr>
        <p:spPr>
          <a:xfrm>
            <a:off x="8991171" y="2589287"/>
            <a:ext cx="254550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Strategic Fit</a:t>
            </a:r>
          </a:p>
        </p:txBody>
      </p:sp>
      <p:sp>
        <p:nvSpPr>
          <p:cNvPr id="139" name="Rectangle: Top Corners Rounded 138">
            <a:extLst>
              <a:ext uri="{FF2B5EF4-FFF2-40B4-BE49-F238E27FC236}">
                <a16:creationId xmlns:a16="http://schemas.microsoft.com/office/drawing/2014/main" id="{CBA8BF5B-E644-EADB-0B67-390CC3CB0B7C}"/>
              </a:ext>
            </a:extLst>
          </p:cNvPr>
          <p:cNvSpPr/>
          <p:nvPr/>
        </p:nvSpPr>
        <p:spPr>
          <a:xfrm flipH="1">
            <a:off x="439834" y="2169973"/>
            <a:ext cx="11221297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B573262-8AD0-A262-8DBD-BBCEBAEC98BE}"/>
              </a:ext>
            </a:extLst>
          </p:cNvPr>
          <p:cNvSpPr txBox="1"/>
          <p:nvPr/>
        </p:nvSpPr>
        <p:spPr>
          <a:xfrm>
            <a:off x="512474" y="2589287"/>
            <a:ext cx="208493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Business Objective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A07F031-2E42-758C-7588-19E02BDA8E12}"/>
              </a:ext>
            </a:extLst>
          </p:cNvPr>
          <p:cNvSpPr txBox="1"/>
          <p:nvPr/>
        </p:nvSpPr>
        <p:spPr>
          <a:xfrm>
            <a:off x="512474" y="2203893"/>
            <a:ext cx="37273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OBJECTIVE &amp; KEY RESULTS – STRATEGIC FIT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1EA9A04-4D15-1525-F691-C7946E490554}"/>
              </a:ext>
            </a:extLst>
          </p:cNvPr>
          <p:cNvSpPr/>
          <p:nvPr/>
        </p:nvSpPr>
        <p:spPr>
          <a:xfrm>
            <a:off x="439838" y="733856"/>
            <a:ext cx="7495263" cy="398854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rgbClr val="0E2841">
                <a:lumMod val="10000"/>
                <a:lumOff val="9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3" name="Rectangle: Top Corners Rounded 142">
            <a:extLst>
              <a:ext uri="{FF2B5EF4-FFF2-40B4-BE49-F238E27FC236}">
                <a16:creationId xmlns:a16="http://schemas.microsoft.com/office/drawing/2014/main" id="{C2598D3F-887A-989B-7B87-9052026EFC93}"/>
              </a:ext>
            </a:extLst>
          </p:cNvPr>
          <p:cNvSpPr/>
          <p:nvPr/>
        </p:nvSpPr>
        <p:spPr>
          <a:xfrm flipH="1">
            <a:off x="439835" y="407333"/>
            <a:ext cx="7495261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614FFA03-32DC-10F8-1DA0-8DE81F74091B}"/>
              </a:ext>
            </a:extLst>
          </p:cNvPr>
          <p:cNvSpPr txBox="1"/>
          <p:nvPr/>
        </p:nvSpPr>
        <p:spPr>
          <a:xfrm>
            <a:off x="512474" y="441253"/>
            <a:ext cx="9589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GENERAL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C91B38B-A3F4-F63C-D123-926E87952B78}"/>
              </a:ext>
            </a:extLst>
          </p:cNvPr>
          <p:cNvSpPr txBox="1"/>
          <p:nvPr/>
        </p:nvSpPr>
        <p:spPr>
          <a:xfrm>
            <a:off x="512474" y="825811"/>
            <a:ext cx="226823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Problem to Solve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DBFA26F-CD4D-F2F8-B458-6B1CA169C3CE}"/>
              </a:ext>
            </a:extLst>
          </p:cNvPr>
          <p:cNvSpPr txBox="1"/>
          <p:nvPr/>
        </p:nvSpPr>
        <p:spPr>
          <a:xfrm>
            <a:off x="4260106" y="825811"/>
            <a:ext cx="2356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Use Case Description</a:t>
            </a:r>
          </a:p>
        </p:txBody>
      </p:sp>
      <p:sp>
        <p:nvSpPr>
          <p:cNvPr id="147" name="Rectangle: Top Corners Rounded 146">
            <a:extLst>
              <a:ext uri="{FF2B5EF4-FFF2-40B4-BE49-F238E27FC236}">
                <a16:creationId xmlns:a16="http://schemas.microsoft.com/office/drawing/2014/main" id="{9C7F929D-D824-EC61-E3B5-E4633F2D8C21}"/>
              </a:ext>
            </a:extLst>
          </p:cNvPr>
          <p:cNvSpPr/>
          <p:nvPr/>
        </p:nvSpPr>
        <p:spPr>
          <a:xfrm flipH="1">
            <a:off x="439834" y="4485581"/>
            <a:ext cx="3646218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4A128911-F7D2-5BF5-00E5-FA27920D851E}"/>
              </a:ext>
            </a:extLst>
          </p:cNvPr>
          <p:cNvSpPr txBox="1"/>
          <p:nvPr/>
        </p:nvSpPr>
        <p:spPr>
          <a:xfrm>
            <a:off x="512474" y="4519501"/>
            <a:ext cx="1646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77"/>
                <a:ea typeface="+mn-ea"/>
                <a:cs typeface="+mn-cs"/>
              </a:rPr>
              <a:t>BUSINESS IMPACT</a:t>
            </a:r>
          </a:p>
        </p:txBody>
      </p:sp>
      <p:sp>
        <p:nvSpPr>
          <p:cNvPr id="149" name="Rectangle: Top Corners Rounded 148">
            <a:extLst>
              <a:ext uri="{FF2B5EF4-FFF2-40B4-BE49-F238E27FC236}">
                <a16:creationId xmlns:a16="http://schemas.microsoft.com/office/drawing/2014/main" id="{B0527ACD-E00C-78DB-0F81-414DD4C31065}"/>
              </a:ext>
            </a:extLst>
          </p:cNvPr>
          <p:cNvSpPr/>
          <p:nvPr/>
        </p:nvSpPr>
        <p:spPr>
          <a:xfrm flipH="1">
            <a:off x="4227369" y="4485581"/>
            <a:ext cx="3646218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90069DC-7305-2D70-83E6-F3E657FD595B}"/>
              </a:ext>
            </a:extLst>
          </p:cNvPr>
          <p:cNvSpPr txBox="1"/>
          <p:nvPr/>
        </p:nvSpPr>
        <p:spPr>
          <a:xfrm>
            <a:off x="4300278" y="4519501"/>
            <a:ext cx="1781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77"/>
                <a:ea typeface="+mn-ea"/>
                <a:cs typeface="+mn-cs"/>
              </a:rPr>
              <a:t>USER DESIRABILITY</a:t>
            </a:r>
          </a:p>
        </p:txBody>
      </p:sp>
      <p:sp>
        <p:nvSpPr>
          <p:cNvPr id="151" name="Rectangle: Top Corners Rounded 150">
            <a:extLst>
              <a:ext uri="{FF2B5EF4-FFF2-40B4-BE49-F238E27FC236}">
                <a16:creationId xmlns:a16="http://schemas.microsoft.com/office/drawing/2014/main" id="{CA40D8C9-218E-945A-9B63-B83F562F7F8C}"/>
              </a:ext>
            </a:extLst>
          </p:cNvPr>
          <p:cNvSpPr/>
          <p:nvPr/>
        </p:nvSpPr>
        <p:spPr>
          <a:xfrm flipH="1">
            <a:off x="8014901" y="4485581"/>
            <a:ext cx="3646218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AE6399C4-D82C-9908-BC26-9A4804E0E377}"/>
              </a:ext>
            </a:extLst>
          </p:cNvPr>
          <p:cNvSpPr txBox="1"/>
          <p:nvPr/>
        </p:nvSpPr>
        <p:spPr>
          <a:xfrm>
            <a:off x="8087810" y="4519501"/>
            <a:ext cx="29979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77"/>
                <a:ea typeface="+mn-ea"/>
                <a:cs typeface="+mn-cs"/>
              </a:rPr>
              <a:t>TECHNICAL FEASIBILITY ( Optional)</a:t>
            </a: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6C9E23E3-6154-886F-75E6-0CCEEE174611}"/>
              </a:ext>
            </a:extLst>
          </p:cNvPr>
          <p:cNvGrpSpPr/>
          <p:nvPr/>
        </p:nvGrpSpPr>
        <p:grpSpPr>
          <a:xfrm>
            <a:off x="8341121" y="1645463"/>
            <a:ext cx="1660005" cy="336707"/>
            <a:chOff x="8341121" y="1316320"/>
            <a:chExt cx="1660005" cy="336707"/>
          </a:xfrm>
        </p:grpSpPr>
        <p:sp>
          <p:nvSpPr>
            <p:cNvPr id="154" name="Round Same Side Corner Rectangle 20">
              <a:extLst>
                <a:ext uri="{FF2B5EF4-FFF2-40B4-BE49-F238E27FC236}">
                  <a16:creationId xmlns:a16="http://schemas.microsoft.com/office/drawing/2014/main" id="{180093AB-4B79-E382-C9D5-02D9757DC986}"/>
                </a:ext>
              </a:extLst>
            </p:cNvPr>
            <p:cNvSpPr/>
            <p:nvPr/>
          </p:nvSpPr>
          <p:spPr>
            <a:xfrm rot="16200000">
              <a:off x="9002770" y="654671"/>
              <a:ext cx="336707" cy="1660005"/>
            </a:xfrm>
            <a:prstGeom prst="round2SameRect">
              <a:avLst>
                <a:gd name="adj1" fmla="val 28475"/>
                <a:gd name="adj2" fmla="val 0"/>
              </a:avLst>
            </a:prstGeom>
            <a:gradFill flip="none" rotWithShape="1">
              <a:gsLst>
                <a:gs pos="100000">
                  <a:srgbClr val="37A6FA"/>
                </a:gs>
                <a:gs pos="45000">
                  <a:srgbClr val="2C83CA"/>
                </a:gs>
                <a:gs pos="0">
                  <a:srgbClr val="215F9A"/>
                </a:gs>
              </a:gsLst>
              <a:lin ang="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>
              <a:outerShdw blurRad="139700" dist="88900" dir="2700000" sx="97000" sy="97000" algn="tl" rotWithShape="0">
                <a:srgbClr val="215F9A">
                  <a:alpha val="3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FD03DD27-3029-1DC1-D3A8-F03177518B0B}"/>
                </a:ext>
              </a:extLst>
            </p:cNvPr>
            <p:cNvSpPr txBox="1"/>
            <p:nvPr/>
          </p:nvSpPr>
          <p:spPr>
            <a:xfrm>
              <a:off x="8702886" y="1353868"/>
              <a:ext cx="93647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 SemiBold" pitchFamily="2" charset="77"/>
                  <a:ea typeface="+mn-ea"/>
                  <a:cs typeface="+mn-cs"/>
                </a:rPr>
                <a:t>INTERNAL</a:t>
              </a:r>
            </a:p>
          </p:txBody>
        </p:sp>
      </p:grpSp>
      <p:sp>
        <p:nvSpPr>
          <p:cNvPr id="156" name="Rectangle 155">
            <a:extLst>
              <a:ext uri="{FF2B5EF4-FFF2-40B4-BE49-F238E27FC236}">
                <a16:creationId xmlns:a16="http://schemas.microsoft.com/office/drawing/2014/main" id="{8EDC9E68-7417-5ECC-4C5C-D4B056D53F67}"/>
              </a:ext>
            </a:extLst>
          </p:cNvPr>
          <p:cNvSpPr/>
          <p:nvPr/>
        </p:nvSpPr>
        <p:spPr>
          <a:xfrm>
            <a:off x="1875452" y="6304356"/>
            <a:ext cx="783771" cy="531845"/>
          </a:xfrm>
          <a:prstGeom prst="rect">
            <a:avLst/>
          </a:prstGeom>
          <a:solidFill>
            <a:srgbClr val="07291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2291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95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5208 L 6.25E-7 2.22222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1162 L 6.25E-7 -2.59259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5208 L 6.25E-7 2.22222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1162 L 6.25E-7 -2.59259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1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5208 L 6.25E-7 2.22222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5208 L 6.25E-7 2.22222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5208 L 6.25E-7 2.22222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1162 L 6.25E-7 -2.59259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1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1162 L 6.25E-7 -2.59259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1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0.1162 L 6.25E-7 -2.59259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1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7" presetClass="entr" presetSubtype="1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7" presetClass="entr" presetSubtype="1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1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7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7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7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9" dur="1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3" dur="1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7" dur="1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1" dur="1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1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5" dur="1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9" dur="1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2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2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2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2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2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2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2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2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7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2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7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2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8" presetClass="emph" presetSubtype="0" decel="22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7800000">
                                      <p:cBhvr>
                                        <p:cTn id="195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6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55" presetClass="entr" presetSubtype="0" fill="hold" grpId="1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55" presetClass="entr" presetSubtype="0" fill="hold" grpId="1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5" presetClass="entr" presetSubtype="0" fill="hold" grpId="1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1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4" dur="1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1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0" dur="1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1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1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6" grpId="0"/>
      <p:bldP spid="90" grpId="0"/>
      <p:bldP spid="93" grpId="0" animBg="1"/>
      <p:bldP spid="93" grpId="1" animBg="1"/>
      <p:bldP spid="95" grpId="0"/>
      <p:bldP spid="96" grpId="0"/>
      <p:bldP spid="97" grpId="0" animBg="1"/>
      <p:bldP spid="97" grpId="1" animBg="1"/>
      <p:bldP spid="98" grpId="0"/>
      <p:bldP spid="99" grpId="0" animBg="1"/>
      <p:bldP spid="99" grpId="1" animBg="1"/>
      <p:bldP spid="100" grpId="0"/>
      <p:bldP spid="101" grpId="0" animBg="1"/>
      <p:bldP spid="101" grpId="1" animBg="1"/>
      <p:bldP spid="102" grpId="0"/>
      <p:bldP spid="103" grpId="0" animBg="1"/>
      <p:bldP spid="104" grpId="0"/>
      <p:bldP spid="105" grpId="0" animBg="1"/>
      <p:bldP spid="105" grpId="1" animBg="1"/>
      <p:bldP spid="106" grpId="0"/>
      <p:bldP spid="107" grpId="0" animBg="1"/>
      <p:bldP spid="108" grpId="0"/>
      <p:bldP spid="109" grpId="0" animBg="1"/>
      <p:bldP spid="109" grpId="1" animBg="1"/>
      <p:bldP spid="110" grpId="0"/>
      <p:bldP spid="111" grpId="0" animBg="1"/>
      <p:bldP spid="112" grpId="0"/>
      <p:bldP spid="113" grpId="0" animBg="1"/>
      <p:bldP spid="113" grpId="1" animBg="1"/>
      <p:bldP spid="114" grpId="0"/>
      <p:bldP spid="122" grpId="0" animBg="1"/>
      <p:bldP spid="123" grpId="0"/>
      <p:bldP spid="124" grpId="0"/>
      <p:bldP spid="125" grpId="0"/>
      <p:bldP spid="129" grpId="0"/>
      <p:bldP spid="130" grpId="0"/>
      <p:bldP spid="131" grpId="0"/>
      <p:bldP spid="132" grpId="0"/>
      <p:bldP spid="133" grpId="0"/>
      <p:bldP spid="134" grpId="0"/>
      <p:bldP spid="135" grpId="0" animBg="1"/>
      <p:bldP spid="136" grpId="0"/>
      <p:bldP spid="137" grpId="0"/>
      <p:bldP spid="138" grpId="0"/>
      <p:bldP spid="139" grpId="0" animBg="1"/>
      <p:bldP spid="139" grpId="1" animBg="1"/>
      <p:bldP spid="140" grpId="0"/>
      <p:bldP spid="141" grpId="0"/>
      <p:bldP spid="142" grpId="0" animBg="1"/>
      <p:bldP spid="143" grpId="0" animBg="1"/>
      <p:bldP spid="143" grpId="1" animBg="1"/>
      <p:bldP spid="144" grpId="0"/>
      <p:bldP spid="145" grpId="0"/>
      <p:bldP spid="146" grpId="0"/>
      <p:bldP spid="147" grpId="0" animBg="1"/>
      <p:bldP spid="147" grpId="1" animBg="1"/>
      <p:bldP spid="148" grpId="0"/>
      <p:bldP spid="149" grpId="0" animBg="1"/>
      <p:bldP spid="149" grpId="1" animBg="1"/>
      <p:bldP spid="150" grpId="0"/>
      <p:bldP spid="151" grpId="0" animBg="1"/>
      <p:bldP spid="151" grpId="1" animBg="1"/>
      <p:bldP spid="1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3C9628-DB22-4CC5-AECB-D756502C6F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ABD5EC-70B3-FDD1-0D1C-D28E24CDB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F3A701DB-44AD-18A7-E9C5-A16A48C638CE}"/>
              </a:ext>
            </a:extLst>
          </p:cNvPr>
          <p:cNvGrpSpPr/>
          <p:nvPr/>
        </p:nvGrpSpPr>
        <p:grpSpPr>
          <a:xfrm>
            <a:off x="9037576" y="2486931"/>
            <a:ext cx="2530364" cy="1620461"/>
            <a:chOff x="9189976" y="957040"/>
            <a:chExt cx="2530364" cy="1620461"/>
          </a:xfrm>
        </p:grpSpPr>
        <p:sp>
          <p:nvSpPr>
            <p:cNvPr id="205" name="Rectangle: Top Corners Rounded 95">
              <a:extLst>
                <a:ext uri="{FF2B5EF4-FFF2-40B4-BE49-F238E27FC236}">
                  <a16:creationId xmlns:a16="http://schemas.microsoft.com/office/drawing/2014/main" id="{3DA5C43D-3207-5E56-0C96-308BE986052E}"/>
                </a:ext>
              </a:extLst>
            </p:cNvPr>
            <p:cNvSpPr/>
            <p:nvPr/>
          </p:nvSpPr>
          <p:spPr>
            <a:xfrm rot="5400000">
              <a:off x="9775163" y="632325"/>
              <a:ext cx="1359989" cy="2530364"/>
            </a:xfrm>
            <a:prstGeom prst="round2SameRect">
              <a:avLst>
                <a:gd name="adj1" fmla="val 9518"/>
                <a:gd name="adj2" fmla="val 0"/>
              </a:avLst>
            </a:prstGeom>
            <a:gradFill flip="none" rotWithShape="1">
              <a:gsLst>
                <a:gs pos="20000">
                  <a:srgbClr val="8CA8CA">
                    <a:alpha val="20000"/>
                  </a:srgbClr>
                </a:gs>
                <a:gs pos="90000">
                  <a:sysClr val="window" lastClr="FFFFFF">
                    <a:alpha val="0"/>
                  </a:sysClr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927CD5F4-F7C3-EE66-0E97-3EB536EC22ED}"/>
                </a:ext>
              </a:extLst>
            </p:cNvPr>
            <p:cNvSpPr txBox="1"/>
            <p:nvPr/>
          </p:nvSpPr>
          <p:spPr>
            <a:xfrm>
              <a:off x="9353234" y="957040"/>
              <a:ext cx="2231584" cy="236155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37A6FA"/>
                      </a:gs>
                      <a:gs pos="97000">
                        <a:srgbClr val="215F9A"/>
                      </a:gs>
                    </a:gsLst>
                    <a:lin ang="5400000" scaled="1"/>
                  </a:gradFill>
                  <a:effectLst/>
                  <a:uLnTx/>
                  <a:uFillTx/>
                  <a:latin typeface="Montserrat SemiBold" pitchFamily="2" charset="77"/>
                  <a:ea typeface="+mn-ea"/>
                  <a:cs typeface="+mn-cs"/>
                </a:rPr>
                <a:t>USER DESIRABILITY</a:t>
              </a: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18BC2B30-E60E-B023-4C56-A0A65C6E2525}"/>
                </a:ext>
              </a:extLst>
            </p:cNvPr>
            <p:cNvSpPr txBox="1"/>
            <p:nvPr/>
          </p:nvSpPr>
          <p:spPr>
            <a:xfrm>
              <a:off x="9491202" y="1457545"/>
              <a:ext cx="2840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32E582F7-DA95-EFD5-4A03-4D0A98614035}"/>
                </a:ext>
              </a:extLst>
            </p:cNvPr>
            <p:cNvCxnSpPr>
              <a:cxnSpLocks/>
            </p:cNvCxnSpPr>
            <p:nvPr/>
          </p:nvCxnSpPr>
          <p:spPr>
            <a:xfrm>
              <a:off x="9510235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6C654D09-EB9E-1A1A-9FE1-82A3B6B4B8C5}"/>
                </a:ext>
              </a:extLst>
            </p:cNvPr>
            <p:cNvSpPr txBox="1"/>
            <p:nvPr/>
          </p:nvSpPr>
          <p:spPr>
            <a:xfrm>
              <a:off x="9860460" y="1457545"/>
              <a:ext cx="34336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2</a:t>
              </a:r>
            </a:p>
          </p:txBody>
        </p: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C4F33F8-1AE9-86AB-9AC7-A3FD71013882}"/>
                </a:ext>
              </a:extLst>
            </p:cNvPr>
            <p:cNvCxnSpPr>
              <a:cxnSpLocks/>
            </p:cNvCxnSpPr>
            <p:nvPr/>
          </p:nvCxnSpPr>
          <p:spPr>
            <a:xfrm>
              <a:off x="9909149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6FB55FB5-079E-CBAB-26DB-F4862E4F5C95}"/>
                </a:ext>
              </a:extLst>
            </p:cNvPr>
            <p:cNvSpPr txBox="1"/>
            <p:nvPr/>
          </p:nvSpPr>
          <p:spPr>
            <a:xfrm>
              <a:off x="10293632" y="1457545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3</a:t>
              </a:r>
            </a:p>
          </p:txBody>
        </p: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EE50AD90-3640-9019-2B4F-DE179954CA23}"/>
                </a:ext>
              </a:extLst>
            </p:cNvPr>
            <p:cNvCxnSpPr>
              <a:cxnSpLocks/>
            </p:cNvCxnSpPr>
            <p:nvPr/>
          </p:nvCxnSpPr>
          <p:spPr>
            <a:xfrm>
              <a:off x="10341520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1BB9DD10-649B-3FA6-79D1-5EE1411FD7CE}"/>
                </a:ext>
              </a:extLst>
            </p:cNvPr>
            <p:cNvSpPr txBox="1"/>
            <p:nvPr/>
          </p:nvSpPr>
          <p:spPr>
            <a:xfrm>
              <a:off x="10607448" y="1457545"/>
              <a:ext cx="60946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37A6FA"/>
                      </a:gs>
                      <a:gs pos="100000">
                        <a:srgbClr val="215F9A"/>
                      </a:gs>
                    </a:gsLst>
                    <a:lin ang="5400000" scaled="1"/>
                  </a:gradFill>
                  <a:effectLst/>
                  <a:uLnTx/>
                  <a:uFillTx/>
                  <a:latin typeface="Montserrat SemiBold" pitchFamily="2" charset="77"/>
                  <a:ea typeface="+mn-ea"/>
                  <a:cs typeface="+mn-cs"/>
                </a:rPr>
                <a:t>4.3</a:t>
              </a:r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8E1D0235-6279-A8B0-A860-286B63F74F52}"/>
                </a:ext>
              </a:extLst>
            </p:cNvPr>
            <p:cNvCxnSpPr>
              <a:cxnSpLocks/>
            </p:cNvCxnSpPr>
            <p:nvPr/>
          </p:nvCxnSpPr>
          <p:spPr>
            <a:xfrm>
              <a:off x="10789185" y="1846344"/>
              <a:ext cx="245986" cy="0"/>
            </a:xfrm>
            <a:prstGeom prst="line">
              <a:avLst/>
            </a:prstGeom>
            <a:noFill/>
            <a:ln w="25400" cap="rnd" cmpd="sng" algn="ctr">
              <a:gradFill flip="none" rotWithShape="1">
                <a:gsLst>
                  <a:gs pos="0">
                    <a:srgbClr val="37A6FA"/>
                  </a:gs>
                  <a:gs pos="100000">
                    <a:srgbClr val="215F9A"/>
                  </a:gs>
                </a:gsLst>
                <a:lin ang="2700000" scaled="1"/>
                <a:tileRect/>
              </a:gradFill>
              <a:prstDash val="solid"/>
              <a:miter lim="800000"/>
            </a:ln>
            <a:effectLst/>
          </p:spPr>
        </p:cxn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0ADC9E01-BCAC-8D10-4C17-15FF856A8340}"/>
                </a:ext>
              </a:extLst>
            </p:cNvPr>
            <p:cNvSpPr txBox="1"/>
            <p:nvPr/>
          </p:nvSpPr>
          <p:spPr>
            <a:xfrm>
              <a:off x="11189918" y="1457545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5</a:t>
              </a:r>
            </a:p>
          </p:txBody>
        </p: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EA78F947-1F98-EE40-1CF8-B35EEB4D8A31}"/>
                </a:ext>
              </a:extLst>
            </p:cNvPr>
            <p:cNvCxnSpPr>
              <a:cxnSpLocks/>
            </p:cNvCxnSpPr>
            <p:nvPr/>
          </p:nvCxnSpPr>
          <p:spPr>
            <a:xfrm>
              <a:off x="11237805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2A14C37E-70A4-BF67-57C3-8BBE9F1801A8}"/>
                </a:ext>
              </a:extLst>
            </p:cNvPr>
            <p:cNvSpPr txBox="1"/>
            <p:nvPr/>
          </p:nvSpPr>
          <p:spPr>
            <a:xfrm>
              <a:off x="9411197" y="2063839"/>
              <a:ext cx="44595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LOW</a:t>
              </a: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035C4283-4BC8-66D8-0B62-9643C75928B2}"/>
                </a:ext>
              </a:extLst>
            </p:cNvPr>
            <p:cNvSpPr txBox="1"/>
            <p:nvPr/>
          </p:nvSpPr>
          <p:spPr>
            <a:xfrm>
              <a:off x="11133514" y="2063839"/>
              <a:ext cx="4603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HIGH</a:t>
              </a:r>
            </a:p>
          </p:txBody>
        </p: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6FB24597-D32F-9B13-5231-FCD43DA2CAB0}"/>
                </a:ext>
              </a:extLst>
            </p:cNvPr>
            <p:cNvGrpSpPr/>
            <p:nvPr/>
          </p:nvGrpSpPr>
          <p:grpSpPr>
            <a:xfrm>
              <a:off x="9815697" y="2094342"/>
              <a:ext cx="1351005" cy="156427"/>
              <a:chOff x="9850352" y="1976685"/>
              <a:chExt cx="1351005" cy="156427"/>
            </a:xfrm>
            <a:gradFill>
              <a:gsLst>
                <a:gs pos="0">
                  <a:srgbClr val="8CA8CA">
                    <a:alpha val="9639"/>
                  </a:srgbClr>
                </a:gs>
                <a:gs pos="100000">
                  <a:srgbClr val="8CA8CA"/>
                </a:gs>
              </a:gsLst>
              <a:lin ang="0" scaled="0"/>
            </a:gradFill>
          </p:grpSpPr>
          <p:sp>
            <p:nvSpPr>
              <p:cNvPr id="220" name="Arrow: Chevron 117">
                <a:extLst>
                  <a:ext uri="{FF2B5EF4-FFF2-40B4-BE49-F238E27FC236}">
                    <a16:creationId xmlns:a16="http://schemas.microsoft.com/office/drawing/2014/main" id="{8FB40322-DB5C-9794-DFE8-FFA6FA2FBD51}"/>
                  </a:ext>
                </a:extLst>
              </p:cNvPr>
              <p:cNvSpPr/>
              <p:nvPr/>
            </p:nvSpPr>
            <p:spPr>
              <a:xfrm>
                <a:off x="994612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1" name="Arrow: Chevron 118">
                <a:extLst>
                  <a:ext uri="{FF2B5EF4-FFF2-40B4-BE49-F238E27FC236}">
                    <a16:creationId xmlns:a16="http://schemas.microsoft.com/office/drawing/2014/main" id="{76F7CFF5-F453-F234-B190-07EC2C4B0963}"/>
                  </a:ext>
                </a:extLst>
              </p:cNvPr>
              <p:cNvSpPr/>
              <p:nvPr/>
            </p:nvSpPr>
            <p:spPr>
              <a:xfrm>
                <a:off x="989823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2" name="Arrow: Chevron 119">
                <a:extLst>
                  <a:ext uri="{FF2B5EF4-FFF2-40B4-BE49-F238E27FC236}">
                    <a16:creationId xmlns:a16="http://schemas.microsoft.com/office/drawing/2014/main" id="{83283529-D957-5A78-C15F-56B7D8524CCD}"/>
                  </a:ext>
                </a:extLst>
              </p:cNvPr>
              <p:cNvSpPr/>
              <p:nvPr/>
            </p:nvSpPr>
            <p:spPr>
              <a:xfrm>
                <a:off x="985035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3" name="Arrow: Chevron 117">
                <a:extLst>
                  <a:ext uri="{FF2B5EF4-FFF2-40B4-BE49-F238E27FC236}">
                    <a16:creationId xmlns:a16="http://schemas.microsoft.com/office/drawing/2014/main" id="{92D0D5CF-7395-4A1B-61CB-4C625197CBFE}"/>
                  </a:ext>
                </a:extLst>
              </p:cNvPr>
              <p:cNvSpPr/>
              <p:nvPr/>
            </p:nvSpPr>
            <p:spPr>
              <a:xfrm>
                <a:off x="1008978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4" name="Arrow: Chevron 118">
                <a:extLst>
                  <a:ext uri="{FF2B5EF4-FFF2-40B4-BE49-F238E27FC236}">
                    <a16:creationId xmlns:a16="http://schemas.microsoft.com/office/drawing/2014/main" id="{8729FC9D-5620-B0A1-0724-F0831D80F284}"/>
                  </a:ext>
                </a:extLst>
              </p:cNvPr>
              <p:cNvSpPr/>
              <p:nvPr/>
            </p:nvSpPr>
            <p:spPr>
              <a:xfrm>
                <a:off x="1004189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5" name="Arrow: Chevron 119">
                <a:extLst>
                  <a:ext uri="{FF2B5EF4-FFF2-40B4-BE49-F238E27FC236}">
                    <a16:creationId xmlns:a16="http://schemas.microsoft.com/office/drawing/2014/main" id="{FB25A6CA-CB23-ECE4-75AA-BB525755DBB2}"/>
                  </a:ext>
                </a:extLst>
              </p:cNvPr>
              <p:cNvSpPr/>
              <p:nvPr/>
            </p:nvSpPr>
            <p:spPr>
              <a:xfrm>
                <a:off x="999401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6" name="Arrow: Chevron 117">
                <a:extLst>
                  <a:ext uri="{FF2B5EF4-FFF2-40B4-BE49-F238E27FC236}">
                    <a16:creationId xmlns:a16="http://schemas.microsoft.com/office/drawing/2014/main" id="{B03232CD-0379-EA6A-CECE-CBD184D990CC}"/>
                  </a:ext>
                </a:extLst>
              </p:cNvPr>
              <p:cNvSpPr/>
              <p:nvPr/>
            </p:nvSpPr>
            <p:spPr>
              <a:xfrm>
                <a:off x="1023344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7" name="Arrow: Chevron 118">
                <a:extLst>
                  <a:ext uri="{FF2B5EF4-FFF2-40B4-BE49-F238E27FC236}">
                    <a16:creationId xmlns:a16="http://schemas.microsoft.com/office/drawing/2014/main" id="{87849FF3-6523-AEC1-B5CE-136EDBC068BB}"/>
                  </a:ext>
                </a:extLst>
              </p:cNvPr>
              <p:cNvSpPr/>
              <p:nvPr/>
            </p:nvSpPr>
            <p:spPr>
              <a:xfrm>
                <a:off x="1018555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8" name="Arrow: Chevron 119">
                <a:extLst>
                  <a:ext uri="{FF2B5EF4-FFF2-40B4-BE49-F238E27FC236}">
                    <a16:creationId xmlns:a16="http://schemas.microsoft.com/office/drawing/2014/main" id="{BFEFF1BC-192B-3D6C-2295-78B306479692}"/>
                  </a:ext>
                </a:extLst>
              </p:cNvPr>
              <p:cNvSpPr/>
              <p:nvPr/>
            </p:nvSpPr>
            <p:spPr>
              <a:xfrm>
                <a:off x="1013766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29" name="Arrow: Chevron 117">
                <a:extLst>
                  <a:ext uri="{FF2B5EF4-FFF2-40B4-BE49-F238E27FC236}">
                    <a16:creationId xmlns:a16="http://schemas.microsoft.com/office/drawing/2014/main" id="{AB26E702-7475-12BD-90B5-5D18A1927DF9}"/>
                  </a:ext>
                </a:extLst>
              </p:cNvPr>
              <p:cNvSpPr/>
              <p:nvPr/>
            </p:nvSpPr>
            <p:spPr>
              <a:xfrm>
                <a:off x="1037709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0" name="Arrow: Chevron 118">
                <a:extLst>
                  <a:ext uri="{FF2B5EF4-FFF2-40B4-BE49-F238E27FC236}">
                    <a16:creationId xmlns:a16="http://schemas.microsoft.com/office/drawing/2014/main" id="{B9F2B148-5F7A-C504-03E9-EF7ECAE292A8}"/>
                  </a:ext>
                </a:extLst>
              </p:cNvPr>
              <p:cNvSpPr/>
              <p:nvPr/>
            </p:nvSpPr>
            <p:spPr>
              <a:xfrm>
                <a:off x="1032921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1" name="Arrow: Chevron 119">
                <a:extLst>
                  <a:ext uri="{FF2B5EF4-FFF2-40B4-BE49-F238E27FC236}">
                    <a16:creationId xmlns:a16="http://schemas.microsoft.com/office/drawing/2014/main" id="{3605AB0E-598D-C89A-FE09-87C20D35F07C}"/>
                  </a:ext>
                </a:extLst>
              </p:cNvPr>
              <p:cNvSpPr/>
              <p:nvPr/>
            </p:nvSpPr>
            <p:spPr>
              <a:xfrm>
                <a:off x="1028132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2" name="Arrow: Chevron 117">
                <a:extLst>
                  <a:ext uri="{FF2B5EF4-FFF2-40B4-BE49-F238E27FC236}">
                    <a16:creationId xmlns:a16="http://schemas.microsoft.com/office/drawing/2014/main" id="{1A17BA07-B583-5339-F337-D1ACB7883DD5}"/>
                  </a:ext>
                </a:extLst>
              </p:cNvPr>
              <p:cNvSpPr/>
              <p:nvPr/>
            </p:nvSpPr>
            <p:spPr>
              <a:xfrm>
                <a:off x="1052075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3" name="Arrow: Chevron 118">
                <a:extLst>
                  <a:ext uri="{FF2B5EF4-FFF2-40B4-BE49-F238E27FC236}">
                    <a16:creationId xmlns:a16="http://schemas.microsoft.com/office/drawing/2014/main" id="{2F658223-B5FC-F9C2-D699-306ED5B74B48}"/>
                  </a:ext>
                </a:extLst>
              </p:cNvPr>
              <p:cNvSpPr/>
              <p:nvPr/>
            </p:nvSpPr>
            <p:spPr>
              <a:xfrm>
                <a:off x="1047287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4" name="Arrow: Chevron 119">
                <a:extLst>
                  <a:ext uri="{FF2B5EF4-FFF2-40B4-BE49-F238E27FC236}">
                    <a16:creationId xmlns:a16="http://schemas.microsoft.com/office/drawing/2014/main" id="{00BA7BF5-EBB7-758B-7F22-37B3DE624FAF}"/>
                  </a:ext>
                </a:extLst>
              </p:cNvPr>
              <p:cNvSpPr/>
              <p:nvPr/>
            </p:nvSpPr>
            <p:spPr>
              <a:xfrm>
                <a:off x="1042498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5" name="Arrow: Chevron 117">
                <a:extLst>
                  <a:ext uri="{FF2B5EF4-FFF2-40B4-BE49-F238E27FC236}">
                    <a16:creationId xmlns:a16="http://schemas.microsoft.com/office/drawing/2014/main" id="{893BC6B3-2E5F-923F-BD16-5CED44471785}"/>
                  </a:ext>
                </a:extLst>
              </p:cNvPr>
              <p:cNvSpPr/>
              <p:nvPr/>
            </p:nvSpPr>
            <p:spPr>
              <a:xfrm>
                <a:off x="1066441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6" name="Arrow: Chevron 118">
                <a:extLst>
                  <a:ext uri="{FF2B5EF4-FFF2-40B4-BE49-F238E27FC236}">
                    <a16:creationId xmlns:a16="http://schemas.microsoft.com/office/drawing/2014/main" id="{11B529A3-406A-0F3D-1BD5-4AA7BF89AD01}"/>
                  </a:ext>
                </a:extLst>
              </p:cNvPr>
              <p:cNvSpPr/>
              <p:nvPr/>
            </p:nvSpPr>
            <p:spPr>
              <a:xfrm>
                <a:off x="1061652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7" name="Arrow: Chevron 119">
                <a:extLst>
                  <a:ext uri="{FF2B5EF4-FFF2-40B4-BE49-F238E27FC236}">
                    <a16:creationId xmlns:a16="http://schemas.microsoft.com/office/drawing/2014/main" id="{D2E5DCE2-F7EE-98AF-CD79-042B88A8DA0E}"/>
                  </a:ext>
                </a:extLst>
              </p:cNvPr>
              <p:cNvSpPr/>
              <p:nvPr/>
            </p:nvSpPr>
            <p:spPr>
              <a:xfrm>
                <a:off x="1056864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8" name="Arrow: Chevron 117">
                <a:extLst>
                  <a:ext uri="{FF2B5EF4-FFF2-40B4-BE49-F238E27FC236}">
                    <a16:creationId xmlns:a16="http://schemas.microsoft.com/office/drawing/2014/main" id="{3E7AE703-7E49-FEE1-013B-583EFD12922E}"/>
                  </a:ext>
                </a:extLst>
              </p:cNvPr>
              <p:cNvSpPr/>
              <p:nvPr/>
            </p:nvSpPr>
            <p:spPr>
              <a:xfrm>
                <a:off x="1080807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39" name="Arrow: Chevron 118">
                <a:extLst>
                  <a:ext uri="{FF2B5EF4-FFF2-40B4-BE49-F238E27FC236}">
                    <a16:creationId xmlns:a16="http://schemas.microsoft.com/office/drawing/2014/main" id="{669E8ECC-0FFB-728D-15E9-65817C37CBCD}"/>
                  </a:ext>
                </a:extLst>
              </p:cNvPr>
              <p:cNvSpPr/>
              <p:nvPr/>
            </p:nvSpPr>
            <p:spPr>
              <a:xfrm>
                <a:off x="1076018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0" name="Arrow: Chevron 119">
                <a:extLst>
                  <a:ext uri="{FF2B5EF4-FFF2-40B4-BE49-F238E27FC236}">
                    <a16:creationId xmlns:a16="http://schemas.microsoft.com/office/drawing/2014/main" id="{B59B89A1-413D-0511-5777-50AB32F0AB2E}"/>
                  </a:ext>
                </a:extLst>
              </p:cNvPr>
              <p:cNvSpPr/>
              <p:nvPr/>
            </p:nvSpPr>
            <p:spPr>
              <a:xfrm>
                <a:off x="1071230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1" name="Arrow: Chevron 117">
                <a:extLst>
                  <a:ext uri="{FF2B5EF4-FFF2-40B4-BE49-F238E27FC236}">
                    <a16:creationId xmlns:a16="http://schemas.microsoft.com/office/drawing/2014/main" id="{2833658C-1460-1878-2245-F8FDFC59534D}"/>
                  </a:ext>
                </a:extLst>
              </p:cNvPr>
              <p:cNvSpPr/>
              <p:nvPr/>
            </p:nvSpPr>
            <p:spPr>
              <a:xfrm>
                <a:off x="1090384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2" name="Arrow: Chevron 118">
                <a:extLst>
                  <a:ext uri="{FF2B5EF4-FFF2-40B4-BE49-F238E27FC236}">
                    <a16:creationId xmlns:a16="http://schemas.microsoft.com/office/drawing/2014/main" id="{C80A8C81-4914-D9C4-7E29-E8FBE637F3D5}"/>
                  </a:ext>
                </a:extLst>
              </p:cNvPr>
              <p:cNvSpPr/>
              <p:nvPr/>
            </p:nvSpPr>
            <p:spPr>
              <a:xfrm>
                <a:off x="1085595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3" name="Arrow: Chevron 117">
                <a:extLst>
                  <a:ext uri="{FF2B5EF4-FFF2-40B4-BE49-F238E27FC236}">
                    <a16:creationId xmlns:a16="http://schemas.microsoft.com/office/drawing/2014/main" id="{491CD1D6-35A8-965C-4492-823DDBC8F713}"/>
                  </a:ext>
                </a:extLst>
              </p:cNvPr>
              <p:cNvSpPr/>
              <p:nvPr/>
            </p:nvSpPr>
            <p:spPr>
              <a:xfrm>
                <a:off x="1104750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4" name="Arrow: Chevron 118">
                <a:extLst>
                  <a:ext uri="{FF2B5EF4-FFF2-40B4-BE49-F238E27FC236}">
                    <a16:creationId xmlns:a16="http://schemas.microsoft.com/office/drawing/2014/main" id="{55710B58-F4FD-0DBC-EE5B-9491E42FCF20}"/>
                  </a:ext>
                </a:extLst>
              </p:cNvPr>
              <p:cNvSpPr/>
              <p:nvPr/>
            </p:nvSpPr>
            <p:spPr>
              <a:xfrm>
                <a:off x="1099961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5" name="Arrow: Chevron 119">
                <a:extLst>
                  <a:ext uri="{FF2B5EF4-FFF2-40B4-BE49-F238E27FC236}">
                    <a16:creationId xmlns:a16="http://schemas.microsoft.com/office/drawing/2014/main" id="{F8E10F18-65F8-8EA4-CB3F-60B7272DC148}"/>
                  </a:ext>
                </a:extLst>
              </p:cNvPr>
              <p:cNvSpPr/>
              <p:nvPr/>
            </p:nvSpPr>
            <p:spPr>
              <a:xfrm>
                <a:off x="1095173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6" name="Arrow: Chevron 118">
                <a:extLst>
                  <a:ext uri="{FF2B5EF4-FFF2-40B4-BE49-F238E27FC236}">
                    <a16:creationId xmlns:a16="http://schemas.microsoft.com/office/drawing/2014/main" id="{90B65C7C-28A2-1887-92F5-0245AE944519}"/>
                  </a:ext>
                </a:extLst>
              </p:cNvPr>
              <p:cNvSpPr/>
              <p:nvPr/>
            </p:nvSpPr>
            <p:spPr>
              <a:xfrm>
                <a:off x="1114326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7" name="Arrow: Chevron 119">
                <a:extLst>
                  <a:ext uri="{FF2B5EF4-FFF2-40B4-BE49-F238E27FC236}">
                    <a16:creationId xmlns:a16="http://schemas.microsoft.com/office/drawing/2014/main" id="{15067E6E-FEAD-8448-569F-8CA032DF9399}"/>
                  </a:ext>
                </a:extLst>
              </p:cNvPr>
              <p:cNvSpPr/>
              <p:nvPr/>
            </p:nvSpPr>
            <p:spPr>
              <a:xfrm>
                <a:off x="1109538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48" name="Rectangle: Rounded Corners 247">
            <a:extLst>
              <a:ext uri="{FF2B5EF4-FFF2-40B4-BE49-F238E27FC236}">
                <a16:creationId xmlns:a16="http://schemas.microsoft.com/office/drawing/2014/main" id="{EE079557-8FF8-096D-B292-EE32BACA3729}"/>
              </a:ext>
            </a:extLst>
          </p:cNvPr>
          <p:cNvSpPr/>
          <p:nvPr/>
        </p:nvSpPr>
        <p:spPr>
          <a:xfrm>
            <a:off x="725486" y="2408607"/>
            <a:ext cx="8390458" cy="1698785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1000">
                <a:srgbClr val="E5F0FA"/>
              </a:gs>
              <a:gs pos="0">
                <a:srgbClr val="CAE1F4"/>
              </a:gs>
              <a:gs pos="59000">
                <a:sysClr val="window" lastClr="FFFFFF"/>
              </a:gs>
            </a:gsLst>
            <a:lin ang="5400000" scaled="1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9" name="Round Single Corner Rectangle 5">
            <a:extLst>
              <a:ext uri="{FF2B5EF4-FFF2-40B4-BE49-F238E27FC236}">
                <a16:creationId xmlns:a16="http://schemas.microsoft.com/office/drawing/2014/main" id="{C3B4318F-E35A-3218-2A4C-380F6D8ABE86}"/>
              </a:ext>
            </a:extLst>
          </p:cNvPr>
          <p:cNvSpPr/>
          <p:nvPr/>
        </p:nvSpPr>
        <p:spPr>
          <a:xfrm flipV="1">
            <a:off x="6317698" y="3796674"/>
            <a:ext cx="2798262" cy="310718"/>
          </a:xfrm>
          <a:prstGeom prst="round1Rect">
            <a:avLst>
              <a:gd name="adj" fmla="val 35292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95FD3637-1D2E-ACE6-6DAF-FA6F0C731AAA}"/>
              </a:ext>
            </a:extLst>
          </p:cNvPr>
          <p:cNvSpPr/>
          <p:nvPr/>
        </p:nvSpPr>
        <p:spPr>
          <a:xfrm>
            <a:off x="3521601" y="3796674"/>
            <a:ext cx="2797160" cy="310718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1" name="Round Single Corner Rectangle 2">
            <a:extLst>
              <a:ext uri="{FF2B5EF4-FFF2-40B4-BE49-F238E27FC236}">
                <a16:creationId xmlns:a16="http://schemas.microsoft.com/office/drawing/2014/main" id="{61C52D27-75C8-982A-CE4D-5B075D424F07}"/>
              </a:ext>
            </a:extLst>
          </p:cNvPr>
          <p:cNvSpPr/>
          <p:nvPr/>
        </p:nvSpPr>
        <p:spPr>
          <a:xfrm flipH="1" flipV="1">
            <a:off x="725486" y="3796674"/>
            <a:ext cx="2796115" cy="310718"/>
          </a:xfrm>
          <a:prstGeom prst="round1Rect">
            <a:avLst>
              <a:gd name="adj" fmla="val 39114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FB116E4D-26F9-ACB2-717A-C9FAAAB6FEDC}"/>
              </a:ext>
            </a:extLst>
          </p:cNvPr>
          <p:cNvCxnSpPr>
            <a:cxnSpLocks/>
          </p:cNvCxnSpPr>
          <p:nvPr/>
        </p:nvCxnSpPr>
        <p:spPr>
          <a:xfrm>
            <a:off x="3522668" y="2719102"/>
            <a:ext cx="9" cy="1399719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2FE46F6A-283B-0CF5-34B4-9A4DC2AA1C98}"/>
              </a:ext>
            </a:extLst>
          </p:cNvPr>
          <p:cNvCxnSpPr>
            <a:cxnSpLocks/>
          </p:cNvCxnSpPr>
          <p:nvPr/>
        </p:nvCxnSpPr>
        <p:spPr>
          <a:xfrm>
            <a:off x="6319842" y="2719102"/>
            <a:ext cx="9" cy="1399719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sp>
        <p:nvSpPr>
          <p:cNvPr id="254" name="TextBox 253">
            <a:extLst>
              <a:ext uri="{FF2B5EF4-FFF2-40B4-BE49-F238E27FC236}">
                <a16:creationId xmlns:a16="http://schemas.microsoft.com/office/drawing/2014/main" id="{60C8C53A-D346-070E-E59A-06A7FA79E3F9}"/>
              </a:ext>
            </a:extLst>
          </p:cNvPr>
          <p:cNvSpPr txBox="1"/>
          <p:nvPr/>
        </p:nvSpPr>
        <p:spPr>
          <a:xfrm>
            <a:off x="802765" y="3183682"/>
            <a:ext cx="2576946" cy="5408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Maintenance engineers, reliability managers, plant supervisors, and operations executives with active stakeholder involvement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809ECD8C-F697-A7AF-C1F1-2915F42EC585}"/>
              </a:ext>
            </a:extLst>
          </p:cNvPr>
          <p:cNvSpPr txBox="1"/>
          <p:nvPr/>
        </p:nvSpPr>
        <p:spPr>
          <a:xfrm>
            <a:off x="802764" y="2835888"/>
            <a:ext cx="2080041" cy="22352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Who are the key personas?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CD152E27-33CF-A808-B172-D87F687F5089}"/>
              </a:ext>
            </a:extLst>
          </p:cNvPr>
          <p:cNvSpPr txBox="1"/>
          <p:nvPr/>
        </p:nvSpPr>
        <p:spPr>
          <a:xfrm>
            <a:off x="3599939" y="3183682"/>
            <a:ext cx="2166204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Highly appealing as users benefit from less fire-fighting and better control over scheduling and costs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B900E571-7FAE-C970-3F9C-2B4F7158067D}"/>
              </a:ext>
            </a:extLst>
          </p:cNvPr>
          <p:cNvSpPr txBox="1"/>
          <p:nvPr/>
        </p:nvSpPr>
        <p:spPr>
          <a:xfrm>
            <a:off x="3599938" y="2835888"/>
            <a:ext cx="2080041" cy="364587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How appealing is the overall value proposition for the user?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A2BA9937-659C-25CE-AC01-41CBDD97B3DA}"/>
              </a:ext>
            </a:extLst>
          </p:cNvPr>
          <p:cNvSpPr txBox="1"/>
          <p:nvPr/>
        </p:nvSpPr>
        <p:spPr>
          <a:xfrm>
            <a:off x="6397113" y="3183682"/>
            <a:ext cx="2458224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Maintenance teams  may be skeptical initially but can be won over with performance transparency and consistency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4F606792-2861-21DB-FB01-D3C7DDF8B6E8}"/>
              </a:ext>
            </a:extLst>
          </p:cNvPr>
          <p:cNvSpPr txBox="1"/>
          <p:nvPr/>
        </p:nvSpPr>
        <p:spPr>
          <a:xfrm>
            <a:off x="6397112" y="2835888"/>
            <a:ext cx="2080041" cy="22352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What is the change resistance?</a:t>
            </a:r>
          </a:p>
        </p:txBody>
      </p:sp>
      <p:sp>
        <p:nvSpPr>
          <p:cNvPr id="260" name="Rectangle: Top Corners Rounded 259">
            <a:extLst>
              <a:ext uri="{FF2B5EF4-FFF2-40B4-BE49-F238E27FC236}">
                <a16:creationId xmlns:a16="http://schemas.microsoft.com/office/drawing/2014/main" id="{522189EA-A1BA-3630-7888-26C87E65269E}"/>
              </a:ext>
            </a:extLst>
          </p:cNvPr>
          <p:cNvSpPr/>
          <p:nvPr/>
        </p:nvSpPr>
        <p:spPr>
          <a:xfrm flipH="1">
            <a:off x="725479" y="2408184"/>
            <a:ext cx="8390456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36617216-7BF6-00EB-040D-6BC8917F83A9}"/>
              </a:ext>
            </a:extLst>
          </p:cNvPr>
          <p:cNvSpPr txBox="1"/>
          <p:nvPr/>
        </p:nvSpPr>
        <p:spPr>
          <a:xfrm>
            <a:off x="798119" y="2442104"/>
            <a:ext cx="3584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USER DESIRABILITY IMPACT ASSESSMENT</a:t>
            </a:r>
          </a:p>
        </p:txBody>
      </p:sp>
      <p:sp>
        <p:nvSpPr>
          <p:cNvPr id="262" name="Graphic 180">
            <a:extLst>
              <a:ext uri="{FF2B5EF4-FFF2-40B4-BE49-F238E27FC236}">
                <a16:creationId xmlns:a16="http://schemas.microsoft.com/office/drawing/2014/main" id="{1B6621C6-32C2-B295-935C-44F91CF18DAF}"/>
              </a:ext>
            </a:extLst>
          </p:cNvPr>
          <p:cNvSpPr/>
          <p:nvPr/>
        </p:nvSpPr>
        <p:spPr>
          <a:xfrm>
            <a:off x="2371137" y="3805728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A28BB441-1681-9B73-D366-8AF57A5CA98E}"/>
              </a:ext>
            </a:extLst>
          </p:cNvPr>
          <p:cNvSpPr txBox="1"/>
          <p:nvPr/>
        </p:nvSpPr>
        <p:spPr>
          <a:xfrm>
            <a:off x="2686811" y="3835891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054685AD-40D9-94DA-0101-B272267D848C}"/>
              </a:ext>
            </a:extLst>
          </p:cNvPr>
          <p:cNvSpPr txBox="1"/>
          <p:nvPr/>
        </p:nvSpPr>
        <p:spPr>
          <a:xfrm>
            <a:off x="802764" y="3828922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265" name="Graphic 180">
            <a:extLst>
              <a:ext uri="{FF2B5EF4-FFF2-40B4-BE49-F238E27FC236}">
                <a16:creationId xmlns:a16="http://schemas.microsoft.com/office/drawing/2014/main" id="{1C1160B2-FF60-636C-909C-C1E9ADABE611}"/>
              </a:ext>
            </a:extLst>
          </p:cNvPr>
          <p:cNvSpPr/>
          <p:nvPr/>
        </p:nvSpPr>
        <p:spPr>
          <a:xfrm>
            <a:off x="5168311" y="3805728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E62890C-7C51-330C-9104-315665F83A3B}"/>
              </a:ext>
            </a:extLst>
          </p:cNvPr>
          <p:cNvSpPr txBox="1"/>
          <p:nvPr/>
        </p:nvSpPr>
        <p:spPr>
          <a:xfrm>
            <a:off x="5483985" y="3835891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5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2411B2A-06A1-8273-4C4E-8C5F9666660B}"/>
              </a:ext>
            </a:extLst>
          </p:cNvPr>
          <p:cNvSpPr txBox="1"/>
          <p:nvPr/>
        </p:nvSpPr>
        <p:spPr>
          <a:xfrm>
            <a:off x="3599938" y="3828922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268" name="Graphic 180">
            <a:extLst>
              <a:ext uri="{FF2B5EF4-FFF2-40B4-BE49-F238E27FC236}">
                <a16:creationId xmlns:a16="http://schemas.microsoft.com/office/drawing/2014/main" id="{BE8325C5-FBAF-5843-9DD7-67D717E3BAF2}"/>
              </a:ext>
            </a:extLst>
          </p:cNvPr>
          <p:cNvSpPr/>
          <p:nvPr/>
        </p:nvSpPr>
        <p:spPr>
          <a:xfrm>
            <a:off x="7965485" y="3805728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A2D5F85C-0A22-ACF4-A57B-C184203DE659}"/>
              </a:ext>
            </a:extLst>
          </p:cNvPr>
          <p:cNvSpPr txBox="1"/>
          <p:nvPr/>
        </p:nvSpPr>
        <p:spPr>
          <a:xfrm>
            <a:off x="8281159" y="3835891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B4E590B8-3260-DA93-938F-01AF2E487F9D}"/>
              </a:ext>
            </a:extLst>
          </p:cNvPr>
          <p:cNvSpPr txBox="1"/>
          <p:nvPr/>
        </p:nvSpPr>
        <p:spPr>
          <a:xfrm>
            <a:off x="6397112" y="3828922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7E5429A8-5175-23C0-3241-CAF4496BC84E}"/>
              </a:ext>
            </a:extLst>
          </p:cNvPr>
          <p:cNvGrpSpPr/>
          <p:nvPr/>
        </p:nvGrpSpPr>
        <p:grpSpPr>
          <a:xfrm>
            <a:off x="9037576" y="4431407"/>
            <a:ext cx="2530364" cy="1620461"/>
            <a:chOff x="9189976" y="957040"/>
            <a:chExt cx="2530364" cy="1620461"/>
          </a:xfrm>
        </p:grpSpPr>
        <p:sp>
          <p:nvSpPr>
            <p:cNvPr id="272" name="Rectangle: Top Corners Rounded 95">
              <a:extLst>
                <a:ext uri="{FF2B5EF4-FFF2-40B4-BE49-F238E27FC236}">
                  <a16:creationId xmlns:a16="http://schemas.microsoft.com/office/drawing/2014/main" id="{E0C8BF12-3DFD-D836-5D0A-D67D142753E3}"/>
                </a:ext>
              </a:extLst>
            </p:cNvPr>
            <p:cNvSpPr/>
            <p:nvPr/>
          </p:nvSpPr>
          <p:spPr>
            <a:xfrm rot="5400000">
              <a:off x="9775163" y="632325"/>
              <a:ext cx="1359989" cy="2530364"/>
            </a:xfrm>
            <a:prstGeom prst="round2SameRect">
              <a:avLst>
                <a:gd name="adj1" fmla="val 9518"/>
                <a:gd name="adj2" fmla="val 0"/>
              </a:avLst>
            </a:prstGeom>
            <a:gradFill flip="none" rotWithShape="1">
              <a:gsLst>
                <a:gs pos="20000">
                  <a:srgbClr val="8CA8CA">
                    <a:alpha val="20000"/>
                  </a:srgbClr>
                </a:gs>
                <a:gs pos="90000">
                  <a:sysClr val="window" lastClr="FFFFFF">
                    <a:alpha val="0"/>
                  </a:sysClr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300F30C2-C4E3-EB7A-6177-8DB1F5D3F154}"/>
                </a:ext>
              </a:extLst>
            </p:cNvPr>
            <p:cNvSpPr txBox="1"/>
            <p:nvPr/>
          </p:nvSpPr>
          <p:spPr>
            <a:xfrm>
              <a:off x="9353234" y="957040"/>
              <a:ext cx="2231584" cy="236155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37A6FA"/>
                      </a:gs>
                      <a:gs pos="97000">
                        <a:srgbClr val="215F9A"/>
                      </a:gs>
                    </a:gsLst>
                    <a:lin ang="5400000" scaled="1"/>
                  </a:gradFill>
                  <a:effectLst/>
                  <a:uLnTx/>
                  <a:uFillTx/>
                  <a:latin typeface="Montserrat SemiBold" pitchFamily="2" charset="77"/>
                  <a:ea typeface="+mn-ea"/>
                  <a:cs typeface="+mn-cs"/>
                </a:rPr>
                <a:t>TECHNICAL FEASIBILITY</a:t>
              </a: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D740BA26-B404-BE1C-2B5F-D1EB9766BCB2}"/>
                </a:ext>
              </a:extLst>
            </p:cNvPr>
            <p:cNvSpPr txBox="1"/>
            <p:nvPr/>
          </p:nvSpPr>
          <p:spPr>
            <a:xfrm>
              <a:off x="9491202" y="1457545"/>
              <a:ext cx="2840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3C35DD96-0151-0B43-3DEF-250055A4D0C3}"/>
                </a:ext>
              </a:extLst>
            </p:cNvPr>
            <p:cNvCxnSpPr>
              <a:cxnSpLocks/>
            </p:cNvCxnSpPr>
            <p:nvPr/>
          </p:nvCxnSpPr>
          <p:spPr>
            <a:xfrm>
              <a:off x="9510235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79D964BF-F502-7F41-D8BE-38F08DF736E3}"/>
                </a:ext>
              </a:extLst>
            </p:cNvPr>
            <p:cNvSpPr txBox="1"/>
            <p:nvPr/>
          </p:nvSpPr>
          <p:spPr>
            <a:xfrm>
              <a:off x="9860460" y="1457545"/>
              <a:ext cx="34336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2</a:t>
              </a:r>
            </a:p>
          </p:txBody>
        </p: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35DEE443-17AE-D0EF-E3A2-50D84B0C3534}"/>
                </a:ext>
              </a:extLst>
            </p:cNvPr>
            <p:cNvCxnSpPr>
              <a:cxnSpLocks/>
            </p:cNvCxnSpPr>
            <p:nvPr/>
          </p:nvCxnSpPr>
          <p:spPr>
            <a:xfrm>
              <a:off x="9909149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A12EA6C5-F0FC-434D-EF8B-D255A9515B89}"/>
                </a:ext>
              </a:extLst>
            </p:cNvPr>
            <p:cNvSpPr txBox="1"/>
            <p:nvPr/>
          </p:nvSpPr>
          <p:spPr>
            <a:xfrm>
              <a:off x="10293632" y="1457545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3</a:t>
              </a:r>
            </a:p>
          </p:txBody>
        </p: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082AA4CE-ABD2-6D89-02F5-962151ADD0E4}"/>
                </a:ext>
              </a:extLst>
            </p:cNvPr>
            <p:cNvCxnSpPr>
              <a:cxnSpLocks/>
            </p:cNvCxnSpPr>
            <p:nvPr/>
          </p:nvCxnSpPr>
          <p:spPr>
            <a:xfrm>
              <a:off x="10341520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FDEDAE7E-3F4F-C02E-A627-296558695D15}"/>
                </a:ext>
              </a:extLst>
            </p:cNvPr>
            <p:cNvSpPr txBox="1"/>
            <p:nvPr/>
          </p:nvSpPr>
          <p:spPr>
            <a:xfrm>
              <a:off x="10725269" y="1457545"/>
              <a:ext cx="37382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37A6FA"/>
                      </a:gs>
                      <a:gs pos="100000">
                        <a:srgbClr val="215F9A"/>
                      </a:gs>
                    </a:gsLst>
                    <a:lin ang="5400000" scaled="1"/>
                  </a:gradFill>
                  <a:effectLst/>
                  <a:uLnTx/>
                  <a:uFillTx/>
                  <a:latin typeface="Montserrat SemiBold" pitchFamily="2" charset="77"/>
                  <a:ea typeface="+mn-ea"/>
                  <a:cs typeface="+mn-cs"/>
                </a:rPr>
                <a:t>4</a:t>
              </a:r>
            </a:p>
          </p:txBody>
        </p: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B7A41E2F-3F50-5B34-510C-5E06A80F7E5A}"/>
                </a:ext>
              </a:extLst>
            </p:cNvPr>
            <p:cNvCxnSpPr>
              <a:cxnSpLocks/>
            </p:cNvCxnSpPr>
            <p:nvPr/>
          </p:nvCxnSpPr>
          <p:spPr>
            <a:xfrm>
              <a:off x="10789185" y="1846344"/>
              <a:ext cx="245986" cy="0"/>
            </a:xfrm>
            <a:prstGeom prst="line">
              <a:avLst/>
            </a:prstGeom>
            <a:noFill/>
            <a:ln w="25400" cap="rnd" cmpd="sng" algn="ctr">
              <a:gradFill flip="none" rotWithShape="1">
                <a:gsLst>
                  <a:gs pos="0">
                    <a:srgbClr val="37A6FA"/>
                  </a:gs>
                  <a:gs pos="100000">
                    <a:srgbClr val="215F9A"/>
                  </a:gs>
                </a:gsLst>
                <a:lin ang="2700000" scaled="1"/>
                <a:tileRect/>
              </a:gradFill>
              <a:prstDash val="solid"/>
              <a:miter lim="800000"/>
            </a:ln>
            <a:effectLst/>
          </p:spPr>
        </p:cxn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E14B531D-980D-234F-0D4B-CAA2A5607A72}"/>
                </a:ext>
              </a:extLst>
            </p:cNvPr>
            <p:cNvSpPr txBox="1"/>
            <p:nvPr/>
          </p:nvSpPr>
          <p:spPr>
            <a:xfrm>
              <a:off x="11189918" y="1457545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 Light" panose="00000400000000000000" pitchFamily="2" charset="0"/>
                  <a:ea typeface="+mn-ea"/>
                  <a:cs typeface="+mn-cs"/>
                </a:rPr>
                <a:t>5</a:t>
              </a:r>
            </a:p>
          </p:txBody>
        </p: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C655A331-26B3-65A1-5506-48EA22B13B2F}"/>
                </a:ext>
              </a:extLst>
            </p:cNvPr>
            <p:cNvCxnSpPr>
              <a:cxnSpLocks/>
            </p:cNvCxnSpPr>
            <p:nvPr/>
          </p:nvCxnSpPr>
          <p:spPr>
            <a:xfrm>
              <a:off x="11237805" y="1846344"/>
              <a:ext cx="245986" cy="0"/>
            </a:xfrm>
            <a:prstGeom prst="line">
              <a:avLst/>
            </a:prstGeom>
            <a:noFill/>
            <a:ln w="12700" cap="rnd" cmpd="sng" algn="ctr">
              <a:solidFill>
                <a:srgbClr val="8CA8CA"/>
              </a:solidFill>
              <a:prstDash val="solid"/>
              <a:miter lim="800000"/>
            </a:ln>
            <a:effectLst/>
          </p:spPr>
        </p:cxn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530E191C-71EE-0C23-6A4F-EC9045BB7915}"/>
                </a:ext>
              </a:extLst>
            </p:cNvPr>
            <p:cNvSpPr txBox="1"/>
            <p:nvPr/>
          </p:nvSpPr>
          <p:spPr>
            <a:xfrm>
              <a:off x="9411197" y="2063839"/>
              <a:ext cx="44595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LOW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A6118DC1-FF05-BCA3-F10A-115ADB12D31C}"/>
                </a:ext>
              </a:extLst>
            </p:cNvPr>
            <p:cNvSpPr txBox="1"/>
            <p:nvPr/>
          </p:nvSpPr>
          <p:spPr>
            <a:xfrm>
              <a:off x="11133514" y="2063839"/>
              <a:ext cx="4603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8CA8CA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HIGH</a:t>
              </a:r>
            </a:p>
          </p:txBody>
        </p: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97DF6332-BA5B-52D6-8C0A-CE8C309E547A}"/>
                </a:ext>
              </a:extLst>
            </p:cNvPr>
            <p:cNvGrpSpPr/>
            <p:nvPr/>
          </p:nvGrpSpPr>
          <p:grpSpPr>
            <a:xfrm>
              <a:off x="9815697" y="2094342"/>
              <a:ext cx="1351005" cy="156427"/>
              <a:chOff x="9850352" y="1976685"/>
              <a:chExt cx="1351005" cy="156427"/>
            </a:xfrm>
            <a:gradFill>
              <a:gsLst>
                <a:gs pos="0">
                  <a:srgbClr val="8CA8CA">
                    <a:alpha val="9639"/>
                  </a:srgbClr>
                </a:gs>
                <a:gs pos="100000">
                  <a:srgbClr val="8CA8CA"/>
                </a:gs>
              </a:gsLst>
              <a:lin ang="0" scaled="0"/>
            </a:gradFill>
          </p:grpSpPr>
          <p:sp>
            <p:nvSpPr>
              <p:cNvPr id="287" name="Arrow: Chevron 117">
                <a:extLst>
                  <a:ext uri="{FF2B5EF4-FFF2-40B4-BE49-F238E27FC236}">
                    <a16:creationId xmlns:a16="http://schemas.microsoft.com/office/drawing/2014/main" id="{99EE1244-1698-E92E-E573-BDD12BB3137D}"/>
                  </a:ext>
                </a:extLst>
              </p:cNvPr>
              <p:cNvSpPr/>
              <p:nvPr/>
            </p:nvSpPr>
            <p:spPr>
              <a:xfrm>
                <a:off x="994612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88" name="Arrow: Chevron 118">
                <a:extLst>
                  <a:ext uri="{FF2B5EF4-FFF2-40B4-BE49-F238E27FC236}">
                    <a16:creationId xmlns:a16="http://schemas.microsoft.com/office/drawing/2014/main" id="{A6D80584-5E45-CB71-F875-E49B044EA32D}"/>
                  </a:ext>
                </a:extLst>
              </p:cNvPr>
              <p:cNvSpPr/>
              <p:nvPr/>
            </p:nvSpPr>
            <p:spPr>
              <a:xfrm>
                <a:off x="989823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89" name="Arrow: Chevron 119">
                <a:extLst>
                  <a:ext uri="{FF2B5EF4-FFF2-40B4-BE49-F238E27FC236}">
                    <a16:creationId xmlns:a16="http://schemas.microsoft.com/office/drawing/2014/main" id="{740074ED-EE88-7CA7-1EE0-C0DBD7BB296B}"/>
                  </a:ext>
                </a:extLst>
              </p:cNvPr>
              <p:cNvSpPr/>
              <p:nvPr/>
            </p:nvSpPr>
            <p:spPr>
              <a:xfrm>
                <a:off x="985035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0" name="Arrow: Chevron 117">
                <a:extLst>
                  <a:ext uri="{FF2B5EF4-FFF2-40B4-BE49-F238E27FC236}">
                    <a16:creationId xmlns:a16="http://schemas.microsoft.com/office/drawing/2014/main" id="{D5005D8C-4259-82E9-D84F-B066A22A6586}"/>
                  </a:ext>
                </a:extLst>
              </p:cNvPr>
              <p:cNvSpPr/>
              <p:nvPr/>
            </p:nvSpPr>
            <p:spPr>
              <a:xfrm>
                <a:off x="1008978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1" name="Arrow: Chevron 118">
                <a:extLst>
                  <a:ext uri="{FF2B5EF4-FFF2-40B4-BE49-F238E27FC236}">
                    <a16:creationId xmlns:a16="http://schemas.microsoft.com/office/drawing/2014/main" id="{E60CAD07-CBF1-E22E-A860-34FF10CC9ADB}"/>
                  </a:ext>
                </a:extLst>
              </p:cNvPr>
              <p:cNvSpPr/>
              <p:nvPr/>
            </p:nvSpPr>
            <p:spPr>
              <a:xfrm>
                <a:off x="1004189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2" name="Arrow: Chevron 119">
                <a:extLst>
                  <a:ext uri="{FF2B5EF4-FFF2-40B4-BE49-F238E27FC236}">
                    <a16:creationId xmlns:a16="http://schemas.microsoft.com/office/drawing/2014/main" id="{07C52FAA-615F-1113-D9CB-24A65136BFDD}"/>
                  </a:ext>
                </a:extLst>
              </p:cNvPr>
              <p:cNvSpPr/>
              <p:nvPr/>
            </p:nvSpPr>
            <p:spPr>
              <a:xfrm>
                <a:off x="999401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3" name="Arrow: Chevron 117">
                <a:extLst>
                  <a:ext uri="{FF2B5EF4-FFF2-40B4-BE49-F238E27FC236}">
                    <a16:creationId xmlns:a16="http://schemas.microsoft.com/office/drawing/2014/main" id="{B3A18D27-98C1-D1CA-D47F-8C6107116CEF}"/>
                  </a:ext>
                </a:extLst>
              </p:cNvPr>
              <p:cNvSpPr/>
              <p:nvPr/>
            </p:nvSpPr>
            <p:spPr>
              <a:xfrm>
                <a:off x="1023344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4" name="Arrow: Chevron 118">
                <a:extLst>
                  <a:ext uri="{FF2B5EF4-FFF2-40B4-BE49-F238E27FC236}">
                    <a16:creationId xmlns:a16="http://schemas.microsoft.com/office/drawing/2014/main" id="{6DD79782-702F-6B47-D8F6-A5DC2F2110BF}"/>
                  </a:ext>
                </a:extLst>
              </p:cNvPr>
              <p:cNvSpPr/>
              <p:nvPr/>
            </p:nvSpPr>
            <p:spPr>
              <a:xfrm>
                <a:off x="1018555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5" name="Arrow: Chevron 119">
                <a:extLst>
                  <a:ext uri="{FF2B5EF4-FFF2-40B4-BE49-F238E27FC236}">
                    <a16:creationId xmlns:a16="http://schemas.microsoft.com/office/drawing/2014/main" id="{7533D399-31D9-B4DB-C667-7B034DC9AA7F}"/>
                  </a:ext>
                </a:extLst>
              </p:cNvPr>
              <p:cNvSpPr/>
              <p:nvPr/>
            </p:nvSpPr>
            <p:spPr>
              <a:xfrm>
                <a:off x="1013766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6" name="Arrow: Chevron 117">
                <a:extLst>
                  <a:ext uri="{FF2B5EF4-FFF2-40B4-BE49-F238E27FC236}">
                    <a16:creationId xmlns:a16="http://schemas.microsoft.com/office/drawing/2014/main" id="{35D2B07B-D69D-92C1-B68A-BF8249CB47C0}"/>
                  </a:ext>
                </a:extLst>
              </p:cNvPr>
              <p:cNvSpPr/>
              <p:nvPr/>
            </p:nvSpPr>
            <p:spPr>
              <a:xfrm>
                <a:off x="1037709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7" name="Arrow: Chevron 118">
                <a:extLst>
                  <a:ext uri="{FF2B5EF4-FFF2-40B4-BE49-F238E27FC236}">
                    <a16:creationId xmlns:a16="http://schemas.microsoft.com/office/drawing/2014/main" id="{D89D8E41-9960-6A5C-86E1-CD0B03462E5E}"/>
                  </a:ext>
                </a:extLst>
              </p:cNvPr>
              <p:cNvSpPr/>
              <p:nvPr/>
            </p:nvSpPr>
            <p:spPr>
              <a:xfrm>
                <a:off x="1032921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8" name="Arrow: Chevron 119">
                <a:extLst>
                  <a:ext uri="{FF2B5EF4-FFF2-40B4-BE49-F238E27FC236}">
                    <a16:creationId xmlns:a16="http://schemas.microsoft.com/office/drawing/2014/main" id="{2B8FFFB7-5972-80F2-174E-5CC2B763FE31}"/>
                  </a:ext>
                </a:extLst>
              </p:cNvPr>
              <p:cNvSpPr/>
              <p:nvPr/>
            </p:nvSpPr>
            <p:spPr>
              <a:xfrm>
                <a:off x="1028132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99" name="Arrow: Chevron 117">
                <a:extLst>
                  <a:ext uri="{FF2B5EF4-FFF2-40B4-BE49-F238E27FC236}">
                    <a16:creationId xmlns:a16="http://schemas.microsoft.com/office/drawing/2014/main" id="{32C7F10E-F6C4-358D-3236-EBC466340581}"/>
                  </a:ext>
                </a:extLst>
              </p:cNvPr>
              <p:cNvSpPr/>
              <p:nvPr/>
            </p:nvSpPr>
            <p:spPr>
              <a:xfrm>
                <a:off x="1052075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0" name="Arrow: Chevron 118">
                <a:extLst>
                  <a:ext uri="{FF2B5EF4-FFF2-40B4-BE49-F238E27FC236}">
                    <a16:creationId xmlns:a16="http://schemas.microsoft.com/office/drawing/2014/main" id="{530F2565-2CD2-3418-F057-F208BD8BF2FE}"/>
                  </a:ext>
                </a:extLst>
              </p:cNvPr>
              <p:cNvSpPr/>
              <p:nvPr/>
            </p:nvSpPr>
            <p:spPr>
              <a:xfrm>
                <a:off x="1047287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1" name="Arrow: Chevron 119">
                <a:extLst>
                  <a:ext uri="{FF2B5EF4-FFF2-40B4-BE49-F238E27FC236}">
                    <a16:creationId xmlns:a16="http://schemas.microsoft.com/office/drawing/2014/main" id="{ADDFF54F-4406-897E-B0ED-41A39D80B29C}"/>
                  </a:ext>
                </a:extLst>
              </p:cNvPr>
              <p:cNvSpPr/>
              <p:nvPr/>
            </p:nvSpPr>
            <p:spPr>
              <a:xfrm>
                <a:off x="1042498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2" name="Arrow: Chevron 117">
                <a:extLst>
                  <a:ext uri="{FF2B5EF4-FFF2-40B4-BE49-F238E27FC236}">
                    <a16:creationId xmlns:a16="http://schemas.microsoft.com/office/drawing/2014/main" id="{4259EC87-4508-6326-2DB9-BB7C3F735B51}"/>
                  </a:ext>
                </a:extLst>
              </p:cNvPr>
              <p:cNvSpPr/>
              <p:nvPr/>
            </p:nvSpPr>
            <p:spPr>
              <a:xfrm>
                <a:off x="1066441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3" name="Arrow: Chevron 118">
                <a:extLst>
                  <a:ext uri="{FF2B5EF4-FFF2-40B4-BE49-F238E27FC236}">
                    <a16:creationId xmlns:a16="http://schemas.microsoft.com/office/drawing/2014/main" id="{F045BC13-7432-1293-8AD8-B3B88FBA73E8}"/>
                  </a:ext>
                </a:extLst>
              </p:cNvPr>
              <p:cNvSpPr/>
              <p:nvPr/>
            </p:nvSpPr>
            <p:spPr>
              <a:xfrm>
                <a:off x="1061652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4" name="Arrow: Chevron 119">
                <a:extLst>
                  <a:ext uri="{FF2B5EF4-FFF2-40B4-BE49-F238E27FC236}">
                    <a16:creationId xmlns:a16="http://schemas.microsoft.com/office/drawing/2014/main" id="{D9129A30-50B5-9DF3-5315-9FFFDC32BD50}"/>
                  </a:ext>
                </a:extLst>
              </p:cNvPr>
              <p:cNvSpPr/>
              <p:nvPr/>
            </p:nvSpPr>
            <p:spPr>
              <a:xfrm>
                <a:off x="1056864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5" name="Arrow: Chevron 117">
                <a:extLst>
                  <a:ext uri="{FF2B5EF4-FFF2-40B4-BE49-F238E27FC236}">
                    <a16:creationId xmlns:a16="http://schemas.microsoft.com/office/drawing/2014/main" id="{89F40CA1-661A-0B9F-505A-77DCB624A032}"/>
                  </a:ext>
                </a:extLst>
              </p:cNvPr>
              <p:cNvSpPr/>
              <p:nvPr/>
            </p:nvSpPr>
            <p:spPr>
              <a:xfrm>
                <a:off x="1080807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6" name="Arrow: Chevron 118">
                <a:extLst>
                  <a:ext uri="{FF2B5EF4-FFF2-40B4-BE49-F238E27FC236}">
                    <a16:creationId xmlns:a16="http://schemas.microsoft.com/office/drawing/2014/main" id="{E3008056-14C8-6103-0678-183EC42B9671}"/>
                  </a:ext>
                </a:extLst>
              </p:cNvPr>
              <p:cNvSpPr/>
              <p:nvPr/>
            </p:nvSpPr>
            <p:spPr>
              <a:xfrm>
                <a:off x="1076018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7" name="Arrow: Chevron 119">
                <a:extLst>
                  <a:ext uri="{FF2B5EF4-FFF2-40B4-BE49-F238E27FC236}">
                    <a16:creationId xmlns:a16="http://schemas.microsoft.com/office/drawing/2014/main" id="{2B39FDAB-0C81-1ACA-D577-4E2748A6637D}"/>
                  </a:ext>
                </a:extLst>
              </p:cNvPr>
              <p:cNvSpPr/>
              <p:nvPr/>
            </p:nvSpPr>
            <p:spPr>
              <a:xfrm>
                <a:off x="1071230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8" name="Arrow: Chevron 117">
                <a:extLst>
                  <a:ext uri="{FF2B5EF4-FFF2-40B4-BE49-F238E27FC236}">
                    <a16:creationId xmlns:a16="http://schemas.microsoft.com/office/drawing/2014/main" id="{6A52FEEB-7389-BA46-BAFB-3A31CA9F50CC}"/>
                  </a:ext>
                </a:extLst>
              </p:cNvPr>
              <p:cNvSpPr/>
              <p:nvPr/>
            </p:nvSpPr>
            <p:spPr>
              <a:xfrm>
                <a:off x="1090384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9" name="Arrow: Chevron 118">
                <a:extLst>
                  <a:ext uri="{FF2B5EF4-FFF2-40B4-BE49-F238E27FC236}">
                    <a16:creationId xmlns:a16="http://schemas.microsoft.com/office/drawing/2014/main" id="{0F810285-4223-E879-A251-F95F74DB4513}"/>
                  </a:ext>
                </a:extLst>
              </p:cNvPr>
              <p:cNvSpPr/>
              <p:nvPr/>
            </p:nvSpPr>
            <p:spPr>
              <a:xfrm>
                <a:off x="1085595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10" name="Arrow: Chevron 117">
                <a:extLst>
                  <a:ext uri="{FF2B5EF4-FFF2-40B4-BE49-F238E27FC236}">
                    <a16:creationId xmlns:a16="http://schemas.microsoft.com/office/drawing/2014/main" id="{3EC85DB1-55AB-46C1-9344-0F7D31826E88}"/>
                  </a:ext>
                </a:extLst>
              </p:cNvPr>
              <p:cNvSpPr/>
              <p:nvPr/>
            </p:nvSpPr>
            <p:spPr>
              <a:xfrm>
                <a:off x="11047502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11" name="Arrow: Chevron 118">
                <a:extLst>
                  <a:ext uri="{FF2B5EF4-FFF2-40B4-BE49-F238E27FC236}">
                    <a16:creationId xmlns:a16="http://schemas.microsoft.com/office/drawing/2014/main" id="{9FA35418-3655-A238-1DDC-C89E6FEAB707}"/>
                  </a:ext>
                </a:extLst>
              </p:cNvPr>
              <p:cNvSpPr/>
              <p:nvPr/>
            </p:nvSpPr>
            <p:spPr>
              <a:xfrm>
                <a:off x="10999616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12" name="Arrow: Chevron 119">
                <a:extLst>
                  <a:ext uri="{FF2B5EF4-FFF2-40B4-BE49-F238E27FC236}">
                    <a16:creationId xmlns:a16="http://schemas.microsoft.com/office/drawing/2014/main" id="{890E90B3-FF3F-0B70-9E04-964EF9D4A693}"/>
                  </a:ext>
                </a:extLst>
              </p:cNvPr>
              <p:cNvSpPr/>
              <p:nvPr/>
            </p:nvSpPr>
            <p:spPr>
              <a:xfrm>
                <a:off x="10951730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13" name="Arrow: Chevron 118">
                <a:extLst>
                  <a:ext uri="{FF2B5EF4-FFF2-40B4-BE49-F238E27FC236}">
                    <a16:creationId xmlns:a16="http://schemas.microsoft.com/office/drawing/2014/main" id="{899089AF-6145-A5A9-7B20-6A0B9CF3B90B}"/>
                  </a:ext>
                </a:extLst>
              </p:cNvPr>
              <p:cNvSpPr/>
              <p:nvPr/>
            </p:nvSpPr>
            <p:spPr>
              <a:xfrm>
                <a:off x="11143264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14" name="Arrow: Chevron 119">
                <a:extLst>
                  <a:ext uri="{FF2B5EF4-FFF2-40B4-BE49-F238E27FC236}">
                    <a16:creationId xmlns:a16="http://schemas.microsoft.com/office/drawing/2014/main" id="{B9869F33-8CAF-6970-3362-2D21A21974D0}"/>
                  </a:ext>
                </a:extLst>
              </p:cNvPr>
              <p:cNvSpPr/>
              <p:nvPr/>
            </p:nvSpPr>
            <p:spPr>
              <a:xfrm>
                <a:off x="11095388" y="1976685"/>
                <a:ext cx="58093" cy="156427"/>
              </a:xfrm>
              <a:prstGeom prst="chevron">
                <a:avLst>
                  <a:gd name="adj" fmla="val 66667"/>
                </a:avLst>
              </a:prstGeom>
              <a:grp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1B15AC05-EDEB-751D-0718-C3DBDD28793B}"/>
              </a:ext>
            </a:extLst>
          </p:cNvPr>
          <p:cNvSpPr/>
          <p:nvPr/>
        </p:nvSpPr>
        <p:spPr>
          <a:xfrm>
            <a:off x="725486" y="4353083"/>
            <a:ext cx="8390458" cy="1698785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1000">
                <a:srgbClr val="E5F0FA"/>
              </a:gs>
              <a:gs pos="0">
                <a:srgbClr val="CAE1F4"/>
              </a:gs>
              <a:gs pos="59000">
                <a:sysClr val="window" lastClr="FFFFFF"/>
              </a:gs>
            </a:gsLst>
            <a:lin ang="5400000" scaled="1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6" name="Round Single Corner Rectangle 6">
            <a:extLst>
              <a:ext uri="{FF2B5EF4-FFF2-40B4-BE49-F238E27FC236}">
                <a16:creationId xmlns:a16="http://schemas.microsoft.com/office/drawing/2014/main" id="{AB8D993A-F186-E482-C2DC-F6CF820D08AE}"/>
              </a:ext>
            </a:extLst>
          </p:cNvPr>
          <p:cNvSpPr/>
          <p:nvPr/>
        </p:nvSpPr>
        <p:spPr>
          <a:xfrm flipV="1">
            <a:off x="6317698" y="5741150"/>
            <a:ext cx="2798262" cy="310718"/>
          </a:xfrm>
          <a:prstGeom prst="round1Rect">
            <a:avLst>
              <a:gd name="adj" fmla="val 37155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BF4A08CE-0FEE-BAEA-1E35-9073A41BF3B8}"/>
              </a:ext>
            </a:extLst>
          </p:cNvPr>
          <p:cNvSpPr/>
          <p:nvPr/>
        </p:nvSpPr>
        <p:spPr>
          <a:xfrm>
            <a:off x="3521601" y="5741150"/>
            <a:ext cx="2797160" cy="310718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8" name="Round Single Corner Rectangle 263">
            <a:extLst>
              <a:ext uri="{FF2B5EF4-FFF2-40B4-BE49-F238E27FC236}">
                <a16:creationId xmlns:a16="http://schemas.microsoft.com/office/drawing/2014/main" id="{49933A9F-3D59-1B71-D9CA-5CCD6D016F35}"/>
              </a:ext>
            </a:extLst>
          </p:cNvPr>
          <p:cNvSpPr/>
          <p:nvPr/>
        </p:nvSpPr>
        <p:spPr>
          <a:xfrm flipH="1" flipV="1">
            <a:off x="725486" y="5741150"/>
            <a:ext cx="2796115" cy="310718"/>
          </a:xfrm>
          <a:prstGeom prst="round1Rect">
            <a:avLst>
              <a:gd name="adj" fmla="val 38825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243D34DF-197B-28AC-6B28-70781CA10BD5}"/>
              </a:ext>
            </a:extLst>
          </p:cNvPr>
          <p:cNvCxnSpPr>
            <a:cxnSpLocks/>
          </p:cNvCxnSpPr>
          <p:nvPr/>
        </p:nvCxnSpPr>
        <p:spPr>
          <a:xfrm>
            <a:off x="3522668" y="4663578"/>
            <a:ext cx="9" cy="1399719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C1B64C61-0E7E-F1AD-9CBC-A35216DB4024}"/>
              </a:ext>
            </a:extLst>
          </p:cNvPr>
          <p:cNvCxnSpPr>
            <a:cxnSpLocks/>
          </p:cNvCxnSpPr>
          <p:nvPr/>
        </p:nvCxnSpPr>
        <p:spPr>
          <a:xfrm>
            <a:off x="6319842" y="4663578"/>
            <a:ext cx="9" cy="1399719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0F1B616B-CEEC-A624-4327-321D1E38C652}"/>
              </a:ext>
            </a:extLst>
          </p:cNvPr>
          <p:cNvSpPr txBox="1"/>
          <p:nvPr/>
        </p:nvSpPr>
        <p:spPr>
          <a:xfrm>
            <a:off x="802764" y="5128158"/>
            <a:ext cx="2642617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Integration with legacy systems, inconsistent data quality, and false positives or missed predictions during early iterations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C91865ED-3002-754A-2654-6B8D6B4C1435}"/>
              </a:ext>
            </a:extLst>
          </p:cNvPr>
          <p:cNvSpPr txBox="1"/>
          <p:nvPr/>
        </p:nvSpPr>
        <p:spPr>
          <a:xfrm>
            <a:off x="802765" y="4780364"/>
            <a:ext cx="1884030" cy="364587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What are the implementation and operational risks?</a:t>
            </a: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9BCB81EF-6162-3949-5EF0-6C7D0179D8F2}"/>
              </a:ext>
            </a:extLst>
          </p:cNvPr>
          <p:cNvSpPr txBox="1"/>
          <p:nvPr/>
        </p:nvSpPr>
        <p:spPr>
          <a:xfrm>
            <a:off x="3599938" y="5128158"/>
            <a:ext cx="2718819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Yes, existing monitoring systems, alert thresholds, and maintenance protocols serve as checks and fallbacks while AI system matures</a:t>
            </a: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996B5E1B-EC2A-A5B1-C565-BAB688C9487F}"/>
              </a:ext>
            </a:extLst>
          </p:cNvPr>
          <p:cNvSpPr txBox="1"/>
          <p:nvPr/>
        </p:nvSpPr>
        <p:spPr>
          <a:xfrm>
            <a:off x="3599938" y="4780364"/>
            <a:ext cx="2080041" cy="22352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Are sufficient safeguards available?</a:t>
            </a: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CFBAE4D4-5297-D790-5076-6CAA0255396A}"/>
              </a:ext>
            </a:extLst>
          </p:cNvPr>
          <p:cNvSpPr txBox="1"/>
          <p:nvPr/>
        </p:nvSpPr>
        <p:spPr>
          <a:xfrm>
            <a:off x="6397112" y="5128158"/>
            <a:ext cx="2642617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Suited for traditional ML. While LLMs are not core here, could be used for maintenance logs interpretation and documentation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F9921496-AEBD-CE59-76DD-99D5CD11A5D2}"/>
              </a:ext>
            </a:extLst>
          </p:cNvPr>
          <p:cNvSpPr txBox="1"/>
          <p:nvPr/>
        </p:nvSpPr>
        <p:spPr>
          <a:xfrm>
            <a:off x="6397112" y="4780364"/>
            <a:ext cx="2080041" cy="22352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How is the AI / LLM fit?</a:t>
            </a:r>
          </a:p>
        </p:txBody>
      </p:sp>
      <p:sp>
        <p:nvSpPr>
          <p:cNvPr id="327" name="Rectangle: Top Corners Rounded 326">
            <a:extLst>
              <a:ext uri="{FF2B5EF4-FFF2-40B4-BE49-F238E27FC236}">
                <a16:creationId xmlns:a16="http://schemas.microsoft.com/office/drawing/2014/main" id="{535A3B6D-92AB-8B3C-BB72-098C80D89FC6}"/>
              </a:ext>
            </a:extLst>
          </p:cNvPr>
          <p:cNvSpPr/>
          <p:nvPr/>
        </p:nvSpPr>
        <p:spPr>
          <a:xfrm flipH="1">
            <a:off x="725479" y="4352660"/>
            <a:ext cx="8390456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B18AB048-F770-1979-7FE2-197710B24491}"/>
              </a:ext>
            </a:extLst>
          </p:cNvPr>
          <p:cNvSpPr txBox="1"/>
          <p:nvPr/>
        </p:nvSpPr>
        <p:spPr>
          <a:xfrm>
            <a:off x="798119" y="4386580"/>
            <a:ext cx="30315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FEASABILITY IMPACT ASSESSMENT</a:t>
            </a:r>
          </a:p>
        </p:txBody>
      </p:sp>
      <p:sp>
        <p:nvSpPr>
          <p:cNvPr id="329" name="Graphic 180">
            <a:extLst>
              <a:ext uri="{FF2B5EF4-FFF2-40B4-BE49-F238E27FC236}">
                <a16:creationId xmlns:a16="http://schemas.microsoft.com/office/drawing/2014/main" id="{8261591D-9C67-747A-1695-0B7020CDDFCF}"/>
              </a:ext>
            </a:extLst>
          </p:cNvPr>
          <p:cNvSpPr/>
          <p:nvPr/>
        </p:nvSpPr>
        <p:spPr>
          <a:xfrm>
            <a:off x="2371137" y="5750204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867F494E-46F4-E6CB-2B4D-5CF70EEBA752}"/>
              </a:ext>
            </a:extLst>
          </p:cNvPr>
          <p:cNvSpPr txBox="1"/>
          <p:nvPr/>
        </p:nvSpPr>
        <p:spPr>
          <a:xfrm>
            <a:off x="2686811" y="5780367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0CF11D0E-F1C0-CA3C-713C-A27320FE5190}"/>
              </a:ext>
            </a:extLst>
          </p:cNvPr>
          <p:cNvSpPr txBox="1"/>
          <p:nvPr/>
        </p:nvSpPr>
        <p:spPr>
          <a:xfrm>
            <a:off x="802764" y="5773398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332" name="Graphic 180">
            <a:extLst>
              <a:ext uri="{FF2B5EF4-FFF2-40B4-BE49-F238E27FC236}">
                <a16:creationId xmlns:a16="http://schemas.microsoft.com/office/drawing/2014/main" id="{088A8E4F-2397-401C-C2A7-397DD96826B9}"/>
              </a:ext>
            </a:extLst>
          </p:cNvPr>
          <p:cNvSpPr/>
          <p:nvPr/>
        </p:nvSpPr>
        <p:spPr>
          <a:xfrm>
            <a:off x="5168311" y="5741151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D1386FAC-1DA4-F071-A398-60FFBE824FA0}"/>
              </a:ext>
            </a:extLst>
          </p:cNvPr>
          <p:cNvSpPr txBox="1"/>
          <p:nvPr/>
        </p:nvSpPr>
        <p:spPr>
          <a:xfrm>
            <a:off x="5483985" y="5789420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5</a:t>
            </a: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3F8C602A-74C2-6695-83D1-13BD6C20258E}"/>
              </a:ext>
            </a:extLst>
          </p:cNvPr>
          <p:cNvSpPr txBox="1"/>
          <p:nvPr/>
        </p:nvSpPr>
        <p:spPr>
          <a:xfrm>
            <a:off x="3599938" y="5773398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335" name="Graphic 180">
            <a:extLst>
              <a:ext uri="{FF2B5EF4-FFF2-40B4-BE49-F238E27FC236}">
                <a16:creationId xmlns:a16="http://schemas.microsoft.com/office/drawing/2014/main" id="{B07A3FB6-A31E-01BA-63E4-5C1FD537B9F3}"/>
              </a:ext>
            </a:extLst>
          </p:cNvPr>
          <p:cNvSpPr/>
          <p:nvPr/>
        </p:nvSpPr>
        <p:spPr>
          <a:xfrm>
            <a:off x="7965485" y="5750204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2CD0A1C2-8C48-1D9B-6319-C0572D24F3FE}"/>
              </a:ext>
            </a:extLst>
          </p:cNvPr>
          <p:cNvSpPr txBox="1"/>
          <p:nvPr/>
        </p:nvSpPr>
        <p:spPr>
          <a:xfrm>
            <a:off x="8281159" y="5780367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9880E3C5-C448-0B7E-C3CA-717027A45468}"/>
              </a:ext>
            </a:extLst>
          </p:cNvPr>
          <p:cNvSpPr txBox="1"/>
          <p:nvPr/>
        </p:nvSpPr>
        <p:spPr>
          <a:xfrm>
            <a:off x="6397112" y="5773398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338" name="Rectangle: Top Corners Rounded 95">
            <a:extLst>
              <a:ext uri="{FF2B5EF4-FFF2-40B4-BE49-F238E27FC236}">
                <a16:creationId xmlns:a16="http://schemas.microsoft.com/office/drawing/2014/main" id="{DC66E35D-5FD7-24AF-98FB-902143FA2095}"/>
              </a:ext>
            </a:extLst>
          </p:cNvPr>
          <p:cNvSpPr/>
          <p:nvPr/>
        </p:nvSpPr>
        <p:spPr>
          <a:xfrm rot="5400000">
            <a:off x="9622763" y="217745"/>
            <a:ext cx="1359989" cy="2530364"/>
          </a:xfrm>
          <a:prstGeom prst="round2SameRect">
            <a:avLst>
              <a:gd name="adj1" fmla="val 9518"/>
              <a:gd name="adj2" fmla="val 0"/>
            </a:avLst>
          </a:prstGeom>
          <a:gradFill flip="none" rotWithShape="1">
            <a:gsLst>
              <a:gs pos="20000">
                <a:srgbClr val="8CA8CA">
                  <a:alpha val="20000"/>
                </a:srgbClr>
              </a:gs>
              <a:gs pos="90000">
                <a:sysClr val="window" lastClr="FFFFFF">
                  <a:alpha val="0"/>
                </a:sys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sp>
        <p:nvSpPr>
          <p:cNvPr id="339" name="Rectangle: Rounded Corners 338">
            <a:extLst>
              <a:ext uri="{FF2B5EF4-FFF2-40B4-BE49-F238E27FC236}">
                <a16:creationId xmlns:a16="http://schemas.microsoft.com/office/drawing/2014/main" id="{C0D3FDCA-B399-38A2-65D1-02C7620D3950}"/>
              </a:ext>
            </a:extLst>
          </p:cNvPr>
          <p:cNvSpPr/>
          <p:nvPr/>
        </p:nvSpPr>
        <p:spPr>
          <a:xfrm>
            <a:off x="725486" y="464131"/>
            <a:ext cx="8390458" cy="1698785"/>
          </a:xfrm>
          <a:prstGeom prst="roundRect">
            <a:avLst>
              <a:gd name="adj" fmla="val 6919"/>
            </a:avLst>
          </a:prstGeom>
          <a:gradFill flip="none" rotWithShape="1">
            <a:gsLst>
              <a:gs pos="31000">
                <a:srgbClr val="E5F0FA"/>
              </a:gs>
              <a:gs pos="0">
                <a:srgbClr val="CAE1F4"/>
              </a:gs>
              <a:gs pos="59000">
                <a:sysClr val="window" lastClr="FFFFFF"/>
              </a:gs>
            </a:gsLst>
            <a:lin ang="5400000" scaled="1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1300" dist="38100" dir="2700000" algn="tl" rotWithShape="0">
              <a:srgbClr val="0070C0">
                <a:alpha val="15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40" name="Round Single Corner Rectangle 156">
            <a:extLst>
              <a:ext uri="{FF2B5EF4-FFF2-40B4-BE49-F238E27FC236}">
                <a16:creationId xmlns:a16="http://schemas.microsoft.com/office/drawing/2014/main" id="{328B6B27-39F8-FBD5-A96E-D2F10C5761AC}"/>
              </a:ext>
            </a:extLst>
          </p:cNvPr>
          <p:cNvSpPr/>
          <p:nvPr/>
        </p:nvSpPr>
        <p:spPr>
          <a:xfrm flipV="1">
            <a:off x="6317698" y="1852198"/>
            <a:ext cx="2798262" cy="310718"/>
          </a:xfrm>
          <a:prstGeom prst="round1Rect">
            <a:avLst>
              <a:gd name="adj" fmla="val 35292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FED695E8-7BCE-F9E6-8AFC-4FCBF34A7428}"/>
              </a:ext>
            </a:extLst>
          </p:cNvPr>
          <p:cNvSpPr/>
          <p:nvPr/>
        </p:nvSpPr>
        <p:spPr>
          <a:xfrm>
            <a:off x="3521601" y="1852198"/>
            <a:ext cx="2797160" cy="310718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42" name="Round Single Corner Rectangle 1">
            <a:extLst>
              <a:ext uri="{FF2B5EF4-FFF2-40B4-BE49-F238E27FC236}">
                <a16:creationId xmlns:a16="http://schemas.microsoft.com/office/drawing/2014/main" id="{9E7C4F7D-8E2A-CBA0-38C2-33EFCDC07531}"/>
              </a:ext>
            </a:extLst>
          </p:cNvPr>
          <p:cNvSpPr/>
          <p:nvPr/>
        </p:nvSpPr>
        <p:spPr>
          <a:xfrm flipH="1" flipV="1">
            <a:off x="725486" y="1852198"/>
            <a:ext cx="2796115" cy="310718"/>
          </a:xfrm>
          <a:prstGeom prst="round1Rect">
            <a:avLst>
              <a:gd name="adj" fmla="val 39114"/>
            </a:avLst>
          </a:prstGeom>
          <a:solidFill>
            <a:srgbClr val="0E2841">
              <a:lumMod val="10000"/>
              <a:lumOff val="9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F897F8C0-4BEA-119E-542A-E65DB7634F32}"/>
              </a:ext>
            </a:extLst>
          </p:cNvPr>
          <p:cNvCxnSpPr>
            <a:cxnSpLocks/>
          </p:cNvCxnSpPr>
          <p:nvPr/>
        </p:nvCxnSpPr>
        <p:spPr>
          <a:xfrm>
            <a:off x="3522668" y="774626"/>
            <a:ext cx="9" cy="1399719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22CB1F3B-16FF-6A29-8B49-9EB97133D11D}"/>
              </a:ext>
            </a:extLst>
          </p:cNvPr>
          <p:cNvCxnSpPr>
            <a:cxnSpLocks/>
          </p:cNvCxnSpPr>
          <p:nvPr/>
        </p:nvCxnSpPr>
        <p:spPr>
          <a:xfrm>
            <a:off x="6319842" y="774626"/>
            <a:ext cx="9" cy="1399719"/>
          </a:xfrm>
          <a:prstGeom prst="line">
            <a:avLst/>
          </a:prstGeom>
          <a:noFill/>
          <a:ln w="63500" cap="flat" cmpd="sng" algn="ctr">
            <a:solidFill>
              <a:srgbClr val="E9EFF4"/>
            </a:solidFill>
            <a:prstDash val="solid"/>
            <a:miter lim="800000"/>
          </a:ln>
          <a:effectLst/>
        </p:spPr>
      </p:cxnSp>
      <p:sp>
        <p:nvSpPr>
          <p:cNvPr id="345" name="TextBox 344">
            <a:extLst>
              <a:ext uri="{FF2B5EF4-FFF2-40B4-BE49-F238E27FC236}">
                <a16:creationId xmlns:a16="http://schemas.microsoft.com/office/drawing/2014/main" id="{D9776C12-8B53-6751-74B4-D6CB229BC42C}"/>
              </a:ext>
            </a:extLst>
          </p:cNvPr>
          <p:cNvSpPr txBox="1"/>
          <p:nvPr/>
        </p:nvSpPr>
        <p:spPr>
          <a:xfrm>
            <a:off x="802765" y="1239206"/>
            <a:ext cx="2441182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Supports operational efficiency and cost reduction by reducing unplanned downtime and increasing asset utilization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C0FB1572-A849-67D9-9760-333BD7A6A5B4}"/>
              </a:ext>
            </a:extLst>
          </p:cNvPr>
          <p:cNvSpPr txBox="1"/>
          <p:nvPr/>
        </p:nvSpPr>
        <p:spPr>
          <a:xfrm>
            <a:off x="802764" y="891412"/>
            <a:ext cx="2080041" cy="3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How does the use case align to the organization’s executive strategy?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BEF2A91E-8801-3546-70BC-A592654F4151}"/>
              </a:ext>
            </a:extLst>
          </p:cNvPr>
          <p:cNvSpPr txBox="1"/>
          <p:nvPr/>
        </p:nvSpPr>
        <p:spPr>
          <a:xfrm>
            <a:off x="3599939" y="1239206"/>
            <a:ext cx="2326926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Value is realized through fewer disruptions, better planning, and minimized emergency repair costs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8DFCE943-6450-4877-DCA7-3EF27E564A10}"/>
              </a:ext>
            </a:extLst>
          </p:cNvPr>
          <p:cNvSpPr txBox="1"/>
          <p:nvPr/>
        </p:nvSpPr>
        <p:spPr>
          <a:xfrm>
            <a:off x="3599938" y="891412"/>
            <a:ext cx="2080041" cy="3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How does the use cases generate business value?</a:t>
            </a: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009D3534-C832-EC4D-BC79-7D5F6C29F0F5}"/>
              </a:ext>
            </a:extLst>
          </p:cNvPr>
          <p:cNvSpPr txBox="1"/>
          <p:nvPr/>
        </p:nvSpPr>
        <p:spPr>
          <a:xfrm>
            <a:off x="6397113" y="1239206"/>
            <a:ext cx="2018228" cy="5409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While technical integration is relatively quick, cultural adoption may take a few months to mature</a:t>
            </a:r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D57BC708-FC77-9762-9E3D-E5EE9022AE1E}"/>
              </a:ext>
            </a:extLst>
          </p:cNvPr>
          <p:cNvSpPr txBox="1"/>
          <p:nvPr/>
        </p:nvSpPr>
        <p:spPr>
          <a:xfrm>
            <a:off x="6397112" y="891412"/>
            <a:ext cx="2529391" cy="22352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Business change management timeframe</a:t>
            </a:r>
          </a:p>
        </p:txBody>
      </p:sp>
      <p:sp>
        <p:nvSpPr>
          <p:cNvPr id="351" name="Rectangle: Top Corners Rounded 350">
            <a:extLst>
              <a:ext uri="{FF2B5EF4-FFF2-40B4-BE49-F238E27FC236}">
                <a16:creationId xmlns:a16="http://schemas.microsoft.com/office/drawing/2014/main" id="{97C73657-4032-BAAA-CC07-C9687315A185}"/>
              </a:ext>
            </a:extLst>
          </p:cNvPr>
          <p:cNvSpPr/>
          <p:nvPr/>
        </p:nvSpPr>
        <p:spPr>
          <a:xfrm flipH="1">
            <a:off x="725479" y="463708"/>
            <a:ext cx="8390456" cy="339219"/>
          </a:xfrm>
          <a:prstGeom prst="round2SameRect">
            <a:avLst>
              <a:gd name="adj1" fmla="val 32769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346B2A49-3DE6-6C5B-0D36-9D84341000CE}"/>
              </a:ext>
            </a:extLst>
          </p:cNvPr>
          <p:cNvSpPr txBox="1"/>
          <p:nvPr/>
        </p:nvSpPr>
        <p:spPr>
          <a:xfrm>
            <a:off x="798119" y="497628"/>
            <a:ext cx="3743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STRATEGIC BUSINESS IMPACT ASSESSMENT</a:t>
            </a:r>
          </a:p>
        </p:txBody>
      </p:sp>
      <p:sp>
        <p:nvSpPr>
          <p:cNvPr id="353" name="Graphic 180">
            <a:extLst>
              <a:ext uri="{FF2B5EF4-FFF2-40B4-BE49-F238E27FC236}">
                <a16:creationId xmlns:a16="http://schemas.microsoft.com/office/drawing/2014/main" id="{AEB07350-D3B8-3BA5-35DF-244275EFF593}"/>
              </a:ext>
            </a:extLst>
          </p:cNvPr>
          <p:cNvSpPr/>
          <p:nvPr/>
        </p:nvSpPr>
        <p:spPr>
          <a:xfrm>
            <a:off x="2371137" y="1861252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9DC03E85-754E-F65B-82FD-5982F49FAE5E}"/>
              </a:ext>
            </a:extLst>
          </p:cNvPr>
          <p:cNvSpPr txBox="1"/>
          <p:nvPr/>
        </p:nvSpPr>
        <p:spPr>
          <a:xfrm>
            <a:off x="2686811" y="1891415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5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16B51FDB-BF2A-B8EA-2DB6-767C9690CC3A}"/>
              </a:ext>
            </a:extLst>
          </p:cNvPr>
          <p:cNvSpPr txBox="1"/>
          <p:nvPr/>
        </p:nvSpPr>
        <p:spPr>
          <a:xfrm>
            <a:off x="802764" y="1884446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356" name="Graphic 180">
            <a:extLst>
              <a:ext uri="{FF2B5EF4-FFF2-40B4-BE49-F238E27FC236}">
                <a16:creationId xmlns:a16="http://schemas.microsoft.com/office/drawing/2014/main" id="{00D18D43-726C-270A-38B1-E00D5B224A79}"/>
              </a:ext>
            </a:extLst>
          </p:cNvPr>
          <p:cNvSpPr/>
          <p:nvPr/>
        </p:nvSpPr>
        <p:spPr>
          <a:xfrm>
            <a:off x="5168311" y="1861252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F850D4FA-9AD8-EC1C-3A52-18F8B71CDAD0}"/>
              </a:ext>
            </a:extLst>
          </p:cNvPr>
          <p:cNvSpPr txBox="1"/>
          <p:nvPr/>
        </p:nvSpPr>
        <p:spPr>
          <a:xfrm>
            <a:off x="5483985" y="1891415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4</a:t>
            </a: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F0DD0815-C5A6-B039-2E3A-E5DEBB7C321A}"/>
              </a:ext>
            </a:extLst>
          </p:cNvPr>
          <p:cNvSpPr txBox="1"/>
          <p:nvPr/>
        </p:nvSpPr>
        <p:spPr>
          <a:xfrm>
            <a:off x="3599938" y="1884446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359" name="Graphic 180">
            <a:extLst>
              <a:ext uri="{FF2B5EF4-FFF2-40B4-BE49-F238E27FC236}">
                <a16:creationId xmlns:a16="http://schemas.microsoft.com/office/drawing/2014/main" id="{F42CB733-0B6D-20D1-EB3E-A0B806D4600F}"/>
              </a:ext>
            </a:extLst>
          </p:cNvPr>
          <p:cNvSpPr/>
          <p:nvPr/>
        </p:nvSpPr>
        <p:spPr>
          <a:xfrm>
            <a:off x="7965485" y="1861252"/>
            <a:ext cx="1074244" cy="281330"/>
          </a:xfrm>
          <a:custGeom>
            <a:avLst/>
            <a:gdLst>
              <a:gd name="connsiteX0" fmla="*/ 1151858 w 1151858"/>
              <a:gd name="connsiteY0" fmla="*/ 0 h 301656"/>
              <a:gd name="connsiteX1" fmla="*/ 988886 w 1151858"/>
              <a:gd name="connsiteY1" fmla="*/ 45720 h 301656"/>
              <a:gd name="connsiteX2" fmla="*/ 866680 w 1151858"/>
              <a:gd name="connsiteY2" fmla="*/ 158306 h 301656"/>
              <a:gd name="connsiteX3" fmla="*/ 611696 w 1151858"/>
              <a:gd name="connsiteY3" fmla="*/ 301657 h 301656"/>
              <a:gd name="connsiteX4" fmla="*/ 611696 w 1151858"/>
              <a:gd name="connsiteY4" fmla="*/ 301657 h 301656"/>
              <a:gd name="connsiteX5" fmla="*/ 540068 w 1151858"/>
              <a:gd name="connsiteY5" fmla="*/ 301657 h 301656"/>
              <a:gd name="connsiteX6" fmla="*/ 540068 w 1151858"/>
              <a:gd name="connsiteY6" fmla="*/ 301657 h 301656"/>
              <a:gd name="connsiteX7" fmla="*/ 285179 w 1151858"/>
              <a:gd name="connsiteY7" fmla="*/ 158210 h 301656"/>
              <a:gd name="connsiteX8" fmla="*/ 162878 w 1151858"/>
              <a:gd name="connsiteY8" fmla="*/ 45625 h 301656"/>
              <a:gd name="connsiteX9" fmla="*/ 0 w 1151858"/>
              <a:gd name="connsiteY9" fmla="*/ 0 h 301656"/>
              <a:gd name="connsiteX10" fmla="*/ 1151858 w 1151858"/>
              <a:gd name="connsiteY10" fmla="*/ 0 h 3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51858" h="301656">
                <a:moveTo>
                  <a:pt x="1151858" y="0"/>
                </a:moveTo>
                <a:cubicBezTo>
                  <a:pt x="1083945" y="476"/>
                  <a:pt x="1032129" y="18669"/>
                  <a:pt x="988886" y="45720"/>
                </a:cubicBezTo>
                <a:cubicBezTo>
                  <a:pt x="940689" y="76010"/>
                  <a:pt x="903351" y="117539"/>
                  <a:pt x="866680" y="158306"/>
                </a:cubicBezTo>
                <a:cubicBezTo>
                  <a:pt x="800195" y="232029"/>
                  <a:pt x="737426" y="301657"/>
                  <a:pt x="611696" y="301657"/>
                </a:cubicBezTo>
                <a:lnTo>
                  <a:pt x="611696" y="301657"/>
                </a:lnTo>
                <a:cubicBezTo>
                  <a:pt x="611696" y="301657"/>
                  <a:pt x="540068" y="301657"/>
                  <a:pt x="540068" y="301657"/>
                </a:cubicBezTo>
                <a:lnTo>
                  <a:pt x="540068" y="301657"/>
                </a:lnTo>
                <a:cubicBezTo>
                  <a:pt x="414433" y="301657"/>
                  <a:pt x="351663" y="231934"/>
                  <a:pt x="285179" y="158210"/>
                </a:cubicBezTo>
                <a:cubicBezTo>
                  <a:pt x="248412" y="117443"/>
                  <a:pt x="211074" y="75914"/>
                  <a:pt x="162878" y="45625"/>
                </a:cubicBezTo>
                <a:cubicBezTo>
                  <a:pt x="119634" y="18669"/>
                  <a:pt x="67818" y="476"/>
                  <a:pt x="0" y="0"/>
                </a:cubicBezTo>
                <a:lnTo>
                  <a:pt x="1151858" y="0"/>
                </a:lnTo>
                <a:close/>
              </a:path>
            </a:pathLst>
          </a:custGeom>
          <a:gradFill>
            <a:gsLst>
              <a:gs pos="45000">
                <a:srgbClr val="2C83CA"/>
              </a:gs>
              <a:gs pos="0">
                <a:srgbClr val="37A6FA"/>
              </a:gs>
              <a:gs pos="100000">
                <a:srgbClr val="215F9A"/>
              </a:gs>
            </a:gsLst>
            <a:lin ang="5400000" scaled="0"/>
          </a:gradFill>
          <a:ln w="12700" cap="flat">
            <a:solidFill>
              <a:srgbClr val="37A6FA"/>
            </a:solidFill>
            <a:prstDash val="solid"/>
            <a:miter/>
          </a:ln>
          <a:effectLst>
            <a:outerShdw blurRad="508000" dist="38100" dir="5400000" sx="86000" sy="86000" algn="t" rotWithShape="0">
              <a:sysClr val="window" lastClr="FFFFFF"/>
            </a:outerShdw>
          </a:effectLst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1BDA7704-E9E4-4FE7-10EA-A82A84C704CB}"/>
              </a:ext>
            </a:extLst>
          </p:cNvPr>
          <p:cNvSpPr txBox="1"/>
          <p:nvPr/>
        </p:nvSpPr>
        <p:spPr>
          <a:xfrm>
            <a:off x="8281159" y="1891415"/>
            <a:ext cx="442896" cy="184666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4000">
                      <a:prstClr val="white">
                        <a:alpha val="70000"/>
                      </a:prstClr>
                    </a:gs>
                    <a:gs pos="66000">
                      <a:prstClr val="white"/>
                    </a:gs>
                  </a:gsLst>
                  <a:lin ang="5400000" scaled="1"/>
                </a:gradFill>
                <a:effectLst>
                  <a:outerShdw blurRad="38100" dist="25400" dir="5400000" algn="t" rotWithShape="0">
                    <a:srgbClr val="215F9A">
                      <a:lumMod val="50000"/>
                      <a:alpha val="30000"/>
                    </a:srgbClr>
                  </a:outerShdw>
                </a:effectLst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B2F31AB1-B500-4F0B-34DB-03199659E039}"/>
              </a:ext>
            </a:extLst>
          </p:cNvPr>
          <p:cNvSpPr txBox="1"/>
          <p:nvPr/>
        </p:nvSpPr>
        <p:spPr>
          <a:xfrm>
            <a:off x="6397112" y="1884446"/>
            <a:ext cx="795865" cy="24622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15F9A"/>
                </a:solidFill>
                <a:effectLst/>
                <a:uLnTx/>
                <a:uFillTx/>
                <a:latin typeface="Montserrat Medium" pitchFamily="2" charset="77"/>
                <a:ea typeface="+mn-ea"/>
                <a:cs typeface="+mn-cs"/>
              </a:rPr>
              <a:t>SCORE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E6E6F763-69B7-D75A-BCA3-B9B4A0446BE4}"/>
              </a:ext>
            </a:extLst>
          </p:cNvPr>
          <p:cNvSpPr txBox="1"/>
          <p:nvPr/>
        </p:nvSpPr>
        <p:spPr>
          <a:xfrm>
            <a:off x="9200834" y="542460"/>
            <a:ext cx="2231584" cy="236155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37A6FA"/>
                    </a:gs>
                    <a:gs pos="97000">
                      <a:srgbClr val="215F9A"/>
                    </a:gs>
                  </a:gsLst>
                  <a:lin ang="5400000" scaled="1"/>
                </a:gradFill>
                <a:effectLst/>
                <a:uLnTx/>
                <a:uFillTx/>
                <a:latin typeface="Montserrat SemiBold" pitchFamily="2" charset="77"/>
                <a:ea typeface="+mn-ea"/>
                <a:cs typeface="+mn-cs"/>
              </a:rPr>
              <a:t>BUSINESS IMPACT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C117AFAA-B9EC-D3EF-3EC3-C964D2EDA8FB}"/>
              </a:ext>
            </a:extLst>
          </p:cNvPr>
          <p:cNvSpPr txBox="1"/>
          <p:nvPr/>
        </p:nvSpPr>
        <p:spPr>
          <a:xfrm>
            <a:off x="9338802" y="1042965"/>
            <a:ext cx="2840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645C2D12-FD0B-093E-E511-372DD6356D2A}"/>
              </a:ext>
            </a:extLst>
          </p:cNvPr>
          <p:cNvCxnSpPr>
            <a:cxnSpLocks/>
          </p:cNvCxnSpPr>
          <p:nvPr/>
        </p:nvCxnSpPr>
        <p:spPr>
          <a:xfrm>
            <a:off x="9357835" y="1431764"/>
            <a:ext cx="245986" cy="0"/>
          </a:xfrm>
          <a:prstGeom prst="line">
            <a:avLst/>
          </a:prstGeom>
          <a:noFill/>
          <a:ln w="12700" cap="rnd" cmpd="sng" algn="ctr">
            <a:solidFill>
              <a:srgbClr val="8CA8CA"/>
            </a:solidFill>
            <a:prstDash val="solid"/>
            <a:miter lim="800000"/>
          </a:ln>
          <a:effectLst/>
        </p:spPr>
      </p:cxnSp>
      <p:sp>
        <p:nvSpPr>
          <p:cNvPr id="365" name="TextBox 364">
            <a:extLst>
              <a:ext uri="{FF2B5EF4-FFF2-40B4-BE49-F238E27FC236}">
                <a16:creationId xmlns:a16="http://schemas.microsoft.com/office/drawing/2014/main" id="{A023B27D-CE2F-20E4-8F29-0B4A93E44EBA}"/>
              </a:ext>
            </a:extLst>
          </p:cNvPr>
          <p:cNvSpPr txBox="1"/>
          <p:nvPr/>
        </p:nvSpPr>
        <p:spPr>
          <a:xfrm>
            <a:off x="9708060" y="1042965"/>
            <a:ext cx="3433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B925FE03-8CDC-EFA9-CC80-C2797EDE7369}"/>
              </a:ext>
            </a:extLst>
          </p:cNvPr>
          <p:cNvCxnSpPr>
            <a:cxnSpLocks/>
          </p:cNvCxnSpPr>
          <p:nvPr/>
        </p:nvCxnSpPr>
        <p:spPr>
          <a:xfrm>
            <a:off x="9756749" y="1431764"/>
            <a:ext cx="245986" cy="0"/>
          </a:xfrm>
          <a:prstGeom prst="line">
            <a:avLst/>
          </a:prstGeom>
          <a:noFill/>
          <a:ln w="12700" cap="rnd" cmpd="sng" algn="ctr">
            <a:solidFill>
              <a:srgbClr val="8CA8CA"/>
            </a:solidFill>
            <a:prstDash val="solid"/>
            <a:miter lim="800000"/>
          </a:ln>
          <a:effectLst/>
        </p:spPr>
      </p:cxnSp>
      <p:sp>
        <p:nvSpPr>
          <p:cNvPr id="367" name="TextBox 366">
            <a:extLst>
              <a:ext uri="{FF2B5EF4-FFF2-40B4-BE49-F238E27FC236}">
                <a16:creationId xmlns:a16="http://schemas.microsoft.com/office/drawing/2014/main" id="{1D86F873-ADA2-5E89-330D-D4459420BFDB}"/>
              </a:ext>
            </a:extLst>
          </p:cNvPr>
          <p:cNvSpPr txBox="1"/>
          <p:nvPr/>
        </p:nvSpPr>
        <p:spPr>
          <a:xfrm>
            <a:off x="10141232" y="104296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3</a:t>
            </a:r>
          </a:p>
        </p:txBody>
      </p: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BE1E7A4D-28B0-4ADA-D125-1B4E50FBDACE}"/>
              </a:ext>
            </a:extLst>
          </p:cNvPr>
          <p:cNvCxnSpPr>
            <a:cxnSpLocks/>
          </p:cNvCxnSpPr>
          <p:nvPr/>
        </p:nvCxnSpPr>
        <p:spPr>
          <a:xfrm>
            <a:off x="10189120" y="1431764"/>
            <a:ext cx="245986" cy="0"/>
          </a:xfrm>
          <a:prstGeom prst="line">
            <a:avLst/>
          </a:prstGeom>
          <a:noFill/>
          <a:ln w="12700" cap="rnd" cmpd="sng" algn="ctr">
            <a:solidFill>
              <a:srgbClr val="8CA8CA"/>
            </a:solidFill>
            <a:prstDash val="solid"/>
            <a:miter lim="800000"/>
          </a:ln>
          <a:effectLst/>
        </p:spPr>
      </p:cxnSp>
      <p:sp>
        <p:nvSpPr>
          <p:cNvPr id="369" name="TextBox 368">
            <a:extLst>
              <a:ext uri="{FF2B5EF4-FFF2-40B4-BE49-F238E27FC236}">
                <a16:creationId xmlns:a16="http://schemas.microsoft.com/office/drawing/2014/main" id="{83301377-7477-AE7A-7D96-47630C4710FA}"/>
              </a:ext>
            </a:extLst>
          </p:cNvPr>
          <p:cNvSpPr txBox="1"/>
          <p:nvPr/>
        </p:nvSpPr>
        <p:spPr>
          <a:xfrm>
            <a:off x="10572869" y="1042965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37A6FA"/>
                    </a:gs>
                    <a:gs pos="100000">
                      <a:srgbClr val="215F9A"/>
                    </a:gs>
                  </a:gsLst>
                  <a:lin ang="5400000" scaled="1"/>
                </a:gradFill>
                <a:effectLst/>
                <a:uLnTx/>
                <a:uFillTx/>
                <a:latin typeface="Montserrat SemiBold" pitchFamily="2" charset="77"/>
                <a:ea typeface="+mn-ea"/>
                <a:cs typeface="+mn-cs"/>
              </a:rPr>
              <a:t>4</a:t>
            </a:r>
          </a:p>
        </p:txBody>
      </p:sp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2595B28D-020F-6B01-0781-23712070FC77}"/>
              </a:ext>
            </a:extLst>
          </p:cNvPr>
          <p:cNvCxnSpPr>
            <a:cxnSpLocks/>
          </p:cNvCxnSpPr>
          <p:nvPr/>
        </p:nvCxnSpPr>
        <p:spPr>
          <a:xfrm>
            <a:off x="10636785" y="1431764"/>
            <a:ext cx="245986" cy="0"/>
          </a:xfrm>
          <a:prstGeom prst="line">
            <a:avLst/>
          </a:prstGeom>
          <a:noFill/>
          <a:ln w="25400" cap="rnd" cmpd="sng" algn="ctr">
            <a:gradFill flip="none" rotWithShape="1">
              <a:gsLst>
                <a:gs pos="0">
                  <a:srgbClr val="37A6FA"/>
                </a:gs>
                <a:gs pos="100000">
                  <a:srgbClr val="215F9A"/>
                </a:gs>
              </a:gsLst>
              <a:lin ang="2700000" scaled="1"/>
              <a:tileRect/>
            </a:gradFill>
            <a:prstDash val="solid"/>
            <a:miter lim="800000"/>
          </a:ln>
          <a:effectLst/>
        </p:spPr>
      </p:cxnSp>
      <p:sp>
        <p:nvSpPr>
          <p:cNvPr id="371" name="TextBox 370">
            <a:extLst>
              <a:ext uri="{FF2B5EF4-FFF2-40B4-BE49-F238E27FC236}">
                <a16:creationId xmlns:a16="http://schemas.microsoft.com/office/drawing/2014/main" id="{D9B06298-0BF8-9833-5585-B320A3A0FBC0}"/>
              </a:ext>
            </a:extLst>
          </p:cNvPr>
          <p:cNvSpPr txBox="1"/>
          <p:nvPr/>
        </p:nvSpPr>
        <p:spPr>
          <a:xfrm>
            <a:off x="11037518" y="104296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5</a:t>
            </a:r>
          </a:p>
        </p:txBody>
      </p: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64133BA7-883E-4BF5-B962-C911C3B3B32F}"/>
              </a:ext>
            </a:extLst>
          </p:cNvPr>
          <p:cNvCxnSpPr>
            <a:cxnSpLocks/>
          </p:cNvCxnSpPr>
          <p:nvPr/>
        </p:nvCxnSpPr>
        <p:spPr>
          <a:xfrm>
            <a:off x="11085405" y="1431764"/>
            <a:ext cx="245986" cy="0"/>
          </a:xfrm>
          <a:prstGeom prst="line">
            <a:avLst/>
          </a:prstGeom>
          <a:noFill/>
          <a:ln w="12700" cap="rnd" cmpd="sng" algn="ctr">
            <a:solidFill>
              <a:srgbClr val="8CA8CA"/>
            </a:solidFill>
            <a:prstDash val="solid"/>
            <a:miter lim="800000"/>
          </a:ln>
          <a:effectLst/>
        </p:spPr>
      </p:cxnSp>
      <p:sp>
        <p:nvSpPr>
          <p:cNvPr id="373" name="TextBox 372">
            <a:extLst>
              <a:ext uri="{FF2B5EF4-FFF2-40B4-BE49-F238E27FC236}">
                <a16:creationId xmlns:a16="http://schemas.microsoft.com/office/drawing/2014/main" id="{C7A41EB7-2E13-430B-6554-4DD86002D6C1}"/>
              </a:ext>
            </a:extLst>
          </p:cNvPr>
          <p:cNvSpPr txBox="1"/>
          <p:nvPr/>
        </p:nvSpPr>
        <p:spPr>
          <a:xfrm>
            <a:off x="9258797" y="1649259"/>
            <a:ext cx="4459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LOW</a:t>
            </a:r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0A91610D-B7FE-687D-2C8C-087280294602}"/>
              </a:ext>
            </a:extLst>
          </p:cNvPr>
          <p:cNvSpPr txBox="1"/>
          <p:nvPr/>
        </p:nvSpPr>
        <p:spPr>
          <a:xfrm>
            <a:off x="10981114" y="1649259"/>
            <a:ext cx="4603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8CA8CA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HIGH</a:t>
            </a:r>
          </a:p>
        </p:txBody>
      </p:sp>
      <p:grpSp>
        <p:nvGrpSpPr>
          <p:cNvPr id="375" name="Group 374">
            <a:extLst>
              <a:ext uri="{FF2B5EF4-FFF2-40B4-BE49-F238E27FC236}">
                <a16:creationId xmlns:a16="http://schemas.microsoft.com/office/drawing/2014/main" id="{B852549E-5CDC-DB88-C67E-BB3DCDDA8AC2}"/>
              </a:ext>
            </a:extLst>
          </p:cNvPr>
          <p:cNvGrpSpPr/>
          <p:nvPr/>
        </p:nvGrpSpPr>
        <p:grpSpPr>
          <a:xfrm>
            <a:off x="9663297" y="1679762"/>
            <a:ext cx="1351005" cy="156427"/>
            <a:chOff x="9850352" y="1976685"/>
            <a:chExt cx="1351005" cy="156427"/>
          </a:xfrm>
          <a:gradFill>
            <a:gsLst>
              <a:gs pos="0">
                <a:srgbClr val="8CA8CA">
                  <a:alpha val="9639"/>
                </a:srgbClr>
              </a:gs>
              <a:gs pos="100000">
                <a:srgbClr val="8CA8CA"/>
              </a:gs>
            </a:gsLst>
            <a:lin ang="0" scaled="0"/>
          </a:gradFill>
        </p:grpSpPr>
        <p:sp>
          <p:nvSpPr>
            <p:cNvPr id="376" name="Arrow: Chevron 117">
              <a:extLst>
                <a:ext uri="{FF2B5EF4-FFF2-40B4-BE49-F238E27FC236}">
                  <a16:creationId xmlns:a16="http://schemas.microsoft.com/office/drawing/2014/main" id="{321C4CFC-8025-56BE-DC58-B8CC27EABFD8}"/>
                </a:ext>
              </a:extLst>
            </p:cNvPr>
            <p:cNvSpPr/>
            <p:nvPr/>
          </p:nvSpPr>
          <p:spPr>
            <a:xfrm>
              <a:off x="9946124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77" name="Arrow: Chevron 118">
              <a:extLst>
                <a:ext uri="{FF2B5EF4-FFF2-40B4-BE49-F238E27FC236}">
                  <a16:creationId xmlns:a16="http://schemas.microsoft.com/office/drawing/2014/main" id="{D41BF393-04C4-42D0-0484-676B12C7D473}"/>
                </a:ext>
              </a:extLst>
            </p:cNvPr>
            <p:cNvSpPr/>
            <p:nvPr/>
          </p:nvSpPr>
          <p:spPr>
            <a:xfrm>
              <a:off x="9898238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78" name="Arrow: Chevron 119">
              <a:extLst>
                <a:ext uri="{FF2B5EF4-FFF2-40B4-BE49-F238E27FC236}">
                  <a16:creationId xmlns:a16="http://schemas.microsoft.com/office/drawing/2014/main" id="{28E821D9-63AE-AC8F-4003-8B3E5BA3AB3B}"/>
                </a:ext>
              </a:extLst>
            </p:cNvPr>
            <p:cNvSpPr/>
            <p:nvPr/>
          </p:nvSpPr>
          <p:spPr>
            <a:xfrm>
              <a:off x="9850352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79" name="Arrow: Chevron 117">
              <a:extLst>
                <a:ext uri="{FF2B5EF4-FFF2-40B4-BE49-F238E27FC236}">
                  <a16:creationId xmlns:a16="http://schemas.microsoft.com/office/drawing/2014/main" id="{4D45B707-64DE-23EE-5F3A-EA2E2D286257}"/>
                </a:ext>
              </a:extLst>
            </p:cNvPr>
            <p:cNvSpPr/>
            <p:nvPr/>
          </p:nvSpPr>
          <p:spPr>
            <a:xfrm>
              <a:off x="10089782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0" name="Arrow: Chevron 118">
              <a:extLst>
                <a:ext uri="{FF2B5EF4-FFF2-40B4-BE49-F238E27FC236}">
                  <a16:creationId xmlns:a16="http://schemas.microsoft.com/office/drawing/2014/main" id="{936D5593-AB37-146D-3F19-69CAE1E5608D}"/>
                </a:ext>
              </a:extLst>
            </p:cNvPr>
            <p:cNvSpPr/>
            <p:nvPr/>
          </p:nvSpPr>
          <p:spPr>
            <a:xfrm>
              <a:off x="10041896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1" name="Arrow: Chevron 119">
              <a:extLst>
                <a:ext uri="{FF2B5EF4-FFF2-40B4-BE49-F238E27FC236}">
                  <a16:creationId xmlns:a16="http://schemas.microsoft.com/office/drawing/2014/main" id="{96DA582C-D79E-278B-C6CD-5DBB9DFD7D10}"/>
                </a:ext>
              </a:extLst>
            </p:cNvPr>
            <p:cNvSpPr/>
            <p:nvPr/>
          </p:nvSpPr>
          <p:spPr>
            <a:xfrm>
              <a:off x="9994010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2" name="Arrow: Chevron 117">
              <a:extLst>
                <a:ext uri="{FF2B5EF4-FFF2-40B4-BE49-F238E27FC236}">
                  <a16:creationId xmlns:a16="http://schemas.microsoft.com/office/drawing/2014/main" id="{A2E767AE-22CF-5657-EFDF-8AC3C921B42C}"/>
                </a:ext>
              </a:extLst>
            </p:cNvPr>
            <p:cNvSpPr/>
            <p:nvPr/>
          </p:nvSpPr>
          <p:spPr>
            <a:xfrm>
              <a:off x="10233440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3" name="Arrow: Chevron 118">
              <a:extLst>
                <a:ext uri="{FF2B5EF4-FFF2-40B4-BE49-F238E27FC236}">
                  <a16:creationId xmlns:a16="http://schemas.microsoft.com/office/drawing/2014/main" id="{08706054-7839-3062-BC5B-EE8A3EDC4E2B}"/>
                </a:ext>
              </a:extLst>
            </p:cNvPr>
            <p:cNvSpPr/>
            <p:nvPr/>
          </p:nvSpPr>
          <p:spPr>
            <a:xfrm>
              <a:off x="10185554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4" name="Arrow: Chevron 119">
              <a:extLst>
                <a:ext uri="{FF2B5EF4-FFF2-40B4-BE49-F238E27FC236}">
                  <a16:creationId xmlns:a16="http://schemas.microsoft.com/office/drawing/2014/main" id="{7B99431C-2395-5409-0892-C814DC28FF1C}"/>
                </a:ext>
              </a:extLst>
            </p:cNvPr>
            <p:cNvSpPr/>
            <p:nvPr/>
          </p:nvSpPr>
          <p:spPr>
            <a:xfrm>
              <a:off x="10137668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5" name="Arrow: Chevron 117">
              <a:extLst>
                <a:ext uri="{FF2B5EF4-FFF2-40B4-BE49-F238E27FC236}">
                  <a16:creationId xmlns:a16="http://schemas.microsoft.com/office/drawing/2014/main" id="{2A01B828-A1A9-C18C-E44D-52387F71888E}"/>
                </a:ext>
              </a:extLst>
            </p:cNvPr>
            <p:cNvSpPr/>
            <p:nvPr/>
          </p:nvSpPr>
          <p:spPr>
            <a:xfrm>
              <a:off x="10377098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6" name="Arrow: Chevron 118">
              <a:extLst>
                <a:ext uri="{FF2B5EF4-FFF2-40B4-BE49-F238E27FC236}">
                  <a16:creationId xmlns:a16="http://schemas.microsoft.com/office/drawing/2014/main" id="{F6FB854A-16F7-B59C-0E2A-26D1C082384E}"/>
                </a:ext>
              </a:extLst>
            </p:cNvPr>
            <p:cNvSpPr/>
            <p:nvPr/>
          </p:nvSpPr>
          <p:spPr>
            <a:xfrm>
              <a:off x="10329212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7" name="Arrow: Chevron 119">
              <a:extLst>
                <a:ext uri="{FF2B5EF4-FFF2-40B4-BE49-F238E27FC236}">
                  <a16:creationId xmlns:a16="http://schemas.microsoft.com/office/drawing/2014/main" id="{8A6ECDA7-17C8-0ED7-0195-D0FD66496087}"/>
                </a:ext>
              </a:extLst>
            </p:cNvPr>
            <p:cNvSpPr/>
            <p:nvPr/>
          </p:nvSpPr>
          <p:spPr>
            <a:xfrm>
              <a:off x="10281326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8" name="Arrow: Chevron 117">
              <a:extLst>
                <a:ext uri="{FF2B5EF4-FFF2-40B4-BE49-F238E27FC236}">
                  <a16:creationId xmlns:a16="http://schemas.microsoft.com/office/drawing/2014/main" id="{15E99FA3-56D3-758E-9BF9-A387098D8DD9}"/>
                </a:ext>
              </a:extLst>
            </p:cNvPr>
            <p:cNvSpPr/>
            <p:nvPr/>
          </p:nvSpPr>
          <p:spPr>
            <a:xfrm>
              <a:off x="10520756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9" name="Arrow: Chevron 118">
              <a:extLst>
                <a:ext uri="{FF2B5EF4-FFF2-40B4-BE49-F238E27FC236}">
                  <a16:creationId xmlns:a16="http://schemas.microsoft.com/office/drawing/2014/main" id="{10A7247E-6727-A63E-290E-9D30931C6CDF}"/>
                </a:ext>
              </a:extLst>
            </p:cNvPr>
            <p:cNvSpPr/>
            <p:nvPr/>
          </p:nvSpPr>
          <p:spPr>
            <a:xfrm>
              <a:off x="10472870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0" name="Arrow: Chevron 119">
              <a:extLst>
                <a:ext uri="{FF2B5EF4-FFF2-40B4-BE49-F238E27FC236}">
                  <a16:creationId xmlns:a16="http://schemas.microsoft.com/office/drawing/2014/main" id="{391DF059-9152-7A00-C20F-7BFE27CA8774}"/>
                </a:ext>
              </a:extLst>
            </p:cNvPr>
            <p:cNvSpPr/>
            <p:nvPr/>
          </p:nvSpPr>
          <p:spPr>
            <a:xfrm>
              <a:off x="10424984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1" name="Arrow: Chevron 117">
              <a:extLst>
                <a:ext uri="{FF2B5EF4-FFF2-40B4-BE49-F238E27FC236}">
                  <a16:creationId xmlns:a16="http://schemas.microsoft.com/office/drawing/2014/main" id="{745C9075-5FA9-E302-149A-33D6647F9B55}"/>
                </a:ext>
              </a:extLst>
            </p:cNvPr>
            <p:cNvSpPr/>
            <p:nvPr/>
          </p:nvSpPr>
          <p:spPr>
            <a:xfrm>
              <a:off x="10664414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2" name="Arrow: Chevron 118">
              <a:extLst>
                <a:ext uri="{FF2B5EF4-FFF2-40B4-BE49-F238E27FC236}">
                  <a16:creationId xmlns:a16="http://schemas.microsoft.com/office/drawing/2014/main" id="{B616F4D3-65C7-9ABA-F133-516EE69E30AC}"/>
                </a:ext>
              </a:extLst>
            </p:cNvPr>
            <p:cNvSpPr/>
            <p:nvPr/>
          </p:nvSpPr>
          <p:spPr>
            <a:xfrm>
              <a:off x="10616528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3" name="Arrow: Chevron 119">
              <a:extLst>
                <a:ext uri="{FF2B5EF4-FFF2-40B4-BE49-F238E27FC236}">
                  <a16:creationId xmlns:a16="http://schemas.microsoft.com/office/drawing/2014/main" id="{5E53DA9E-19EE-1CDD-108A-D35BD7D41633}"/>
                </a:ext>
              </a:extLst>
            </p:cNvPr>
            <p:cNvSpPr/>
            <p:nvPr/>
          </p:nvSpPr>
          <p:spPr>
            <a:xfrm>
              <a:off x="10568642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4" name="Arrow: Chevron 117">
              <a:extLst>
                <a:ext uri="{FF2B5EF4-FFF2-40B4-BE49-F238E27FC236}">
                  <a16:creationId xmlns:a16="http://schemas.microsoft.com/office/drawing/2014/main" id="{729936B8-D9D8-D983-B270-7CE0D7B14FEB}"/>
                </a:ext>
              </a:extLst>
            </p:cNvPr>
            <p:cNvSpPr/>
            <p:nvPr/>
          </p:nvSpPr>
          <p:spPr>
            <a:xfrm>
              <a:off x="10808072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5" name="Arrow: Chevron 118">
              <a:extLst>
                <a:ext uri="{FF2B5EF4-FFF2-40B4-BE49-F238E27FC236}">
                  <a16:creationId xmlns:a16="http://schemas.microsoft.com/office/drawing/2014/main" id="{8436DF6A-B68C-111F-AC22-4F7BAADDFC8D}"/>
                </a:ext>
              </a:extLst>
            </p:cNvPr>
            <p:cNvSpPr/>
            <p:nvPr/>
          </p:nvSpPr>
          <p:spPr>
            <a:xfrm>
              <a:off x="10760186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6" name="Arrow: Chevron 119">
              <a:extLst>
                <a:ext uri="{FF2B5EF4-FFF2-40B4-BE49-F238E27FC236}">
                  <a16:creationId xmlns:a16="http://schemas.microsoft.com/office/drawing/2014/main" id="{7FB388A2-CE1C-3E44-F398-F51E81A0314A}"/>
                </a:ext>
              </a:extLst>
            </p:cNvPr>
            <p:cNvSpPr/>
            <p:nvPr/>
          </p:nvSpPr>
          <p:spPr>
            <a:xfrm>
              <a:off x="10712300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7" name="Arrow: Chevron 117">
              <a:extLst>
                <a:ext uri="{FF2B5EF4-FFF2-40B4-BE49-F238E27FC236}">
                  <a16:creationId xmlns:a16="http://schemas.microsoft.com/office/drawing/2014/main" id="{BF077BB9-1DD9-9364-0D49-63C0610914C5}"/>
                </a:ext>
              </a:extLst>
            </p:cNvPr>
            <p:cNvSpPr/>
            <p:nvPr/>
          </p:nvSpPr>
          <p:spPr>
            <a:xfrm>
              <a:off x="10903844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8" name="Arrow: Chevron 118">
              <a:extLst>
                <a:ext uri="{FF2B5EF4-FFF2-40B4-BE49-F238E27FC236}">
                  <a16:creationId xmlns:a16="http://schemas.microsoft.com/office/drawing/2014/main" id="{78001A96-DA97-7EBD-999B-F876C03BD224}"/>
                </a:ext>
              </a:extLst>
            </p:cNvPr>
            <p:cNvSpPr/>
            <p:nvPr/>
          </p:nvSpPr>
          <p:spPr>
            <a:xfrm>
              <a:off x="10855958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9" name="Arrow: Chevron 117">
              <a:extLst>
                <a:ext uri="{FF2B5EF4-FFF2-40B4-BE49-F238E27FC236}">
                  <a16:creationId xmlns:a16="http://schemas.microsoft.com/office/drawing/2014/main" id="{D5CD400D-001C-2EBE-3B88-9F2121C50826}"/>
                </a:ext>
              </a:extLst>
            </p:cNvPr>
            <p:cNvSpPr/>
            <p:nvPr/>
          </p:nvSpPr>
          <p:spPr>
            <a:xfrm>
              <a:off x="11047502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00" name="Arrow: Chevron 118">
              <a:extLst>
                <a:ext uri="{FF2B5EF4-FFF2-40B4-BE49-F238E27FC236}">
                  <a16:creationId xmlns:a16="http://schemas.microsoft.com/office/drawing/2014/main" id="{02A75E93-3032-E029-A43D-0576B41A3237}"/>
                </a:ext>
              </a:extLst>
            </p:cNvPr>
            <p:cNvSpPr/>
            <p:nvPr/>
          </p:nvSpPr>
          <p:spPr>
            <a:xfrm>
              <a:off x="10999616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01" name="Arrow: Chevron 119">
              <a:extLst>
                <a:ext uri="{FF2B5EF4-FFF2-40B4-BE49-F238E27FC236}">
                  <a16:creationId xmlns:a16="http://schemas.microsoft.com/office/drawing/2014/main" id="{34AC0A8B-894B-B60B-18ED-524EDAE3D883}"/>
                </a:ext>
              </a:extLst>
            </p:cNvPr>
            <p:cNvSpPr/>
            <p:nvPr/>
          </p:nvSpPr>
          <p:spPr>
            <a:xfrm>
              <a:off x="10951730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02" name="Arrow: Chevron 118">
              <a:extLst>
                <a:ext uri="{FF2B5EF4-FFF2-40B4-BE49-F238E27FC236}">
                  <a16:creationId xmlns:a16="http://schemas.microsoft.com/office/drawing/2014/main" id="{6C81124D-4458-3C89-FD89-D304D30C0B1A}"/>
                </a:ext>
              </a:extLst>
            </p:cNvPr>
            <p:cNvSpPr/>
            <p:nvPr/>
          </p:nvSpPr>
          <p:spPr>
            <a:xfrm>
              <a:off x="11143264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03" name="Arrow: Chevron 119">
              <a:extLst>
                <a:ext uri="{FF2B5EF4-FFF2-40B4-BE49-F238E27FC236}">
                  <a16:creationId xmlns:a16="http://schemas.microsoft.com/office/drawing/2014/main" id="{EF010D08-EFAC-9D94-6DEB-4301DB752A12}"/>
                </a:ext>
              </a:extLst>
            </p:cNvPr>
            <p:cNvSpPr/>
            <p:nvPr/>
          </p:nvSpPr>
          <p:spPr>
            <a:xfrm>
              <a:off x="11095388" y="1976685"/>
              <a:ext cx="58093" cy="156427"/>
            </a:xfrm>
            <a:prstGeom prst="chevron">
              <a:avLst>
                <a:gd name="adj" fmla="val 66667"/>
              </a:avLst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404" name="Rectangle 403">
            <a:extLst>
              <a:ext uri="{FF2B5EF4-FFF2-40B4-BE49-F238E27FC236}">
                <a16:creationId xmlns:a16="http://schemas.microsoft.com/office/drawing/2014/main" id="{CD4F2531-CA1D-31AE-9E36-25461AC7DD6B}"/>
              </a:ext>
            </a:extLst>
          </p:cNvPr>
          <p:cNvSpPr/>
          <p:nvPr/>
        </p:nvSpPr>
        <p:spPr>
          <a:xfrm>
            <a:off x="1875452" y="6304356"/>
            <a:ext cx="783771" cy="531845"/>
          </a:xfrm>
          <a:prstGeom prst="rect">
            <a:avLst/>
          </a:prstGeom>
          <a:solidFill>
            <a:srgbClr val="07291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2291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225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ACC890-8590-2B92-F790-DD8D8BC940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Round Same Side Corner Rectangle 88">
            <a:extLst>
              <a:ext uri="{FF2B5EF4-FFF2-40B4-BE49-F238E27FC236}">
                <a16:creationId xmlns:a16="http://schemas.microsoft.com/office/drawing/2014/main" id="{4AF59BE2-E0FA-A8A9-2116-0463D4C6B361}"/>
              </a:ext>
            </a:extLst>
          </p:cNvPr>
          <p:cNvSpPr/>
          <p:nvPr/>
        </p:nvSpPr>
        <p:spPr>
          <a:xfrm rot="5400000">
            <a:off x="5197204" y="-215009"/>
            <a:ext cx="6035040" cy="6949440"/>
          </a:xfrm>
          <a:prstGeom prst="round2SameRect">
            <a:avLst>
              <a:gd name="adj1" fmla="val 2116"/>
              <a:gd name="adj2" fmla="val 0"/>
            </a:avLst>
          </a:prstGeom>
          <a:solidFill>
            <a:srgbClr val="8CA8CA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F7F237C-B2CB-5F58-5B68-56044E574511}"/>
              </a:ext>
            </a:extLst>
          </p:cNvPr>
          <p:cNvSpPr/>
          <p:nvPr/>
        </p:nvSpPr>
        <p:spPr>
          <a:xfrm>
            <a:off x="1210421" y="251552"/>
            <a:ext cx="10479023" cy="6024607"/>
          </a:xfrm>
          <a:prstGeom prst="roundRect">
            <a:avLst>
              <a:gd name="adj" fmla="val 1954"/>
            </a:avLst>
          </a:prstGeom>
          <a:gradFill>
            <a:gsLst>
              <a:gs pos="0">
                <a:sysClr val="window" lastClr="FFFFFF"/>
              </a:gs>
              <a:gs pos="100000">
                <a:sysClr val="window" lastClr="FFFFFF">
                  <a:alpha val="50000"/>
                </a:sysClr>
              </a:gs>
            </a:gsLst>
            <a:lin ang="0" scaled="0"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242944" dist="38100" dir="2700000" algn="tl" rotWithShape="0">
              <a:srgbClr val="0070C0">
                <a:alpha val="15000"/>
              </a:srgb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D454DC7-34C6-90CF-6B5F-83FFF61CDC52}"/>
              </a:ext>
            </a:extLst>
          </p:cNvPr>
          <p:cNvSpPr txBox="1"/>
          <p:nvPr/>
        </p:nvSpPr>
        <p:spPr>
          <a:xfrm rot="16200000">
            <a:off x="-2679003" y="2903442"/>
            <a:ext cx="6500060" cy="421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200" b="0" i="0" u="none" strike="noStrike" cap="none" spc="0" normalizeH="0" baseline="0">
                <a:ln>
                  <a:noFill/>
                </a:ln>
                <a:solidFill>
                  <a:prstClr val="black">
                    <a:alpha val="60000"/>
                  </a:prstClr>
                </a:solidFill>
                <a:effectLst/>
                <a:uLnTx/>
                <a:uFillTx/>
                <a:latin typeface="Montserrat SemiBold" panose="000007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EBEBE6">
                    <a:alpha val="60000"/>
                  </a:srgbClr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USE CASE QUESTIONNAIRE</a:t>
            </a:r>
          </a:p>
        </p:txBody>
      </p:sp>
      <p:sp>
        <p:nvSpPr>
          <p:cNvPr id="40" name="Rectangle: Rounded Corners 34">
            <a:extLst>
              <a:ext uri="{FF2B5EF4-FFF2-40B4-BE49-F238E27FC236}">
                <a16:creationId xmlns:a16="http://schemas.microsoft.com/office/drawing/2014/main" id="{BFF451E6-0C2E-18FB-7024-D61ABB21CF5F}"/>
              </a:ext>
            </a:extLst>
          </p:cNvPr>
          <p:cNvSpPr/>
          <p:nvPr/>
        </p:nvSpPr>
        <p:spPr>
          <a:xfrm rot="16200000">
            <a:off x="-1487030" y="2938194"/>
            <a:ext cx="6024608" cy="638993"/>
          </a:xfrm>
          <a:prstGeom prst="round2SameRect">
            <a:avLst>
              <a:gd name="adj1" fmla="val 17832"/>
              <a:gd name="adj2" fmla="val 0"/>
            </a:avLst>
          </a:prstGeom>
          <a:gradFill flip="none" rotWithShape="1">
            <a:gsLst>
              <a:gs pos="51000">
                <a:srgbClr val="E5F0FA"/>
              </a:gs>
              <a:gs pos="100000">
                <a:srgbClr val="CAE1F4"/>
              </a:gs>
              <a:gs pos="0">
                <a:sysClr val="window" lastClr="FFFFFF"/>
              </a:gs>
            </a:gsLst>
            <a:lin ang="5400000" scaled="1"/>
            <a:tileRect/>
          </a:gra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Rectangle: Top Corners Rounded 40">
            <a:extLst>
              <a:ext uri="{FF2B5EF4-FFF2-40B4-BE49-F238E27FC236}">
                <a16:creationId xmlns:a16="http://schemas.microsoft.com/office/drawing/2014/main" id="{DAEB890D-86E1-250B-D465-C8F403478F8D}"/>
              </a:ext>
            </a:extLst>
          </p:cNvPr>
          <p:cNvSpPr/>
          <p:nvPr/>
        </p:nvSpPr>
        <p:spPr>
          <a:xfrm>
            <a:off x="1210421" y="245387"/>
            <a:ext cx="10479024" cy="362204"/>
          </a:xfrm>
          <a:prstGeom prst="round2SameRect">
            <a:avLst>
              <a:gd name="adj1" fmla="val 29760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860A22B4-A260-B42D-9E55-A55802F24A62}"/>
              </a:ext>
            </a:extLst>
          </p:cNvPr>
          <p:cNvGraphicFramePr>
            <a:graphicFrameLocks noGrp="1"/>
          </p:cNvGraphicFramePr>
          <p:nvPr/>
        </p:nvGraphicFramePr>
        <p:xfrm>
          <a:off x="1210421" y="254097"/>
          <a:ext cx="10483669" cy="3310802"/>
        </p:xfrm>
        <a:graphic>
          <a:graphicData uri="http://schemas.openxmlformats.org/drawingml/2006/table">
            <a:tbl>
              <a:tblPr bandRow="1"/>
              <a:tblGrid>
                <a:gridCol w="625566">
                  <a:extLst>
                    <a:ext uri="{9D8B030D-6E8A-4147-A177-3AD203B41FA5}">
                      <a16:colId xmlns:a16="http://schemas.microsoft.com/office/drawing/2014/main" val="1081979539"/>
                    </a:ext>
                  </a:extLst>
                </a:gridCol>
                <a:gridCol w="2908663">
                  <a:extLst>
                    <a:ext uri="{9D8B030D-6E8A-4147-A177-3AD203B41FA5}">
                      <a16:colId xmlns:a16="http://schemas.microsoft.com/office/drawing/2014/main" val="1944252120"/>
                    </a:ext>
                  </a:extLst>
                </a:gridCol>
                <a:gridCol w="6949440">
                  <a:extLst>
                    <a:ext uri="{9D8B030D-6E8A-4147-A177-3AD203B41FA5}">
                      <a16:colId xmlns:a16="http://schemas.microsoft.com/office/drawing/2014/main" val="2031314324"/>
                    </a:ext>
                  </a:extLst>
                </a:gridCol>
              </a:tblGrid>
              <a:tr h="36230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Montserrat SemiBold" panose="00000700000000000000" pitchFamily="2" charset="0"/>
                        </a:rPr>
                        <a:t>ITEM</a:t>
                      </a:r>
                    </a:p>
                  </a:txBody>
                  <a:tcPr marL="0" marR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Montserrat SemiBold" panose="00000700000000000000" pitchFamily="2" charset="0"/>
                        </a:rPr>
                        <a:t>QUESTION</a:t>
                      </a:r>
                    </a:p>
                  </a:txBody>
                  <a:tcPr marL="2286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Montserrat SemiBold" panose="00000700000000000000" pitchFamily="2" charset="0"/>
                        </a:rPr>
                        <a:t>USE CASE: Predictive Maintenance</a:t>
                      </a:r>
                    </a:p>
                  </a:txBody>
                  <a:tcPr marL="2286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ysClr val="window" lastClr="FFFFFF">
                            <a:alpha val="0"/>
                          </a:sysClr>
                        </a:gs>
                        <a:gs pos="100000">
                          <a:sysClr val="window" lastClr="FFFFFF">
                            <a:alpha val="15000"/>
                          </a:sysClr>
                        </a:gs>
                      </a:gsLst>
                      <a:lin ang="108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40225154"/>
                  </a:ext>
                </a:extLst>
              </a:tr>
              <a:tr h="589699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1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Describe the current business practice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43724"/>
                  </a:ext>
                </a:extLst>
              </a:tr>
              <a:tr h="589699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What might be gained with AI as a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part of the existing process?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221789"/>
                  </a:ext>
                </a:extLst>
              </a:tr>
              <a:tr h="589699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2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What is the qualitative value that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AI can provide in the use case?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109027"/>
                  </a:ext>
                </a:extLst>
              </a:tr>
              <a:tr h="589699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If possible, what is the potential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quantitative value driver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316244"/>
                  </a:ext>
                </a:extLst>
              </a:tr>
              <a:tr h="58969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3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What constraints exist currently to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take advantage of AI in the use case?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599018"/>
                  </a:ext>
                </a:extLst>
              </a:tr>
            </a:tbl>
          </a:graphicData>
        </a:graphic>
      </p:graphicFrame>
      <p:sp>
        <p:nvSpPr>
          <p:cNvPr id="43" name="Rectangle: Top Corners Rounded 42">
            <a:extLst>
              <a:ext uri="{FF2B5EF4-FFF2-40B4-BE49-F238E27FC236}">
                <a16:creationId xmlns:a16="http://schemas.microsoft.com/office/drawing/2014/main" id="{2EA55FF5-AD9B-B5C2-E488-0C7C01866B02}"/>
              </a:ext>
            </a:extLst>
          </p:cNvPr>
          <p:cNvSpPr/>
          <p:nvPr/>
        </p:nvSpPr>
        <p:spPr>
          <a:xfrm flipH="1">
            <a:off x="1210420" y="3556718"/>
            <a:ext cx="10479024" cy="330458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4179BA"/>
          </a:solidFill>
          <a:ln w="12700" cap="flat" cmpd="sng" algn="ctr">
            <a:solidFill>
              <a:srgbClr val="4179BA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723D848-92D5-B480-6F7C-B7488F208D8B}"/>
              </a:ext>
            </a:extLst>
          </p:cNvPr>
          <p:cNvGraphicFramePr>
            <a:graphicFrameLocks noGrp="1"/>
          </p:cNvGraphicFramePr>
          <p:nvPr/>
        </p:nvGraphicFramePr>
        <p:xfrm>
          <a:off x="1210421" y="3556718"/>
          <a:ext cx="10479024" cy="2719443"/>
        </p:xfrm>
        <a:graphic>
          <a:graphicData uri="http://schemas.openxmlformats.org/drawingml/2006/table">
            <a:tbl>
              <a:tblPr bandRow="1"/>
              <a:tblGrid>
                <a:gridCol w="621792">
                  <a:extLst>
                    <a:ext uri="{9D8B030D-6E8A-4147-A177-3AD203B41FA5}">
                      <a16:colId xmlns:a16="http://schemas.microsoft.com/office/drawing/2014/main" val="1081979539"/>
                    </a:ext>
                  </a:extLst>
                </a:gridCol>
                <a:gridCol w="2907792">
                  <a:extLst>
                    <a:ext uri="{9D8B030D-6E8A-4147-A177-3AD203B41FA5}">
                      <a16:colId xmlns:a16="http://schemas.microsoft.com/office/drawing/2014/main" val="1944252120"/>
                    </a:ext>
                  </a:extLst>
                </a:gridCol>
                <a:gridCol w="6949440">
                  <a:extLst>
                    <a:ext uri="{9D8B030D-6E8A-4147-A177-3AD203B41FA5}">
                      <a16:colId xmlns:a16="http://schemas.microsoft.com/office/drawing/2014/main" val="2031314324"/>
                    </a:ext>
                  </a:extLst>
                </a:gridCol>
              </a:tblGrid>
              <a:tr h="33436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Montserrat SemiBold" panose="00000700000000000000" pitchFamily="2" charset="0"/>
                        </a:rPr>
                        <a:t>ITEM</a:t>
                      </a:r>
                    </a:p>
                  </a:txBody>
                  <a:tcPr marL="0" marR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Montserrat SemiBold" panose="00000700000000000000" pitchFamily="2" charset="0"/>
                        </a:rPr>
                        <a:t>QUESTION</a:t>
                      </a:r>
                    </a:p>
                  </a:txBody>
                  <a:tcPr marL="2286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Montserrat SemiBold" panose="00000700000000000000" pitchFamily="2" charset="0"/>
                        </a:rPr>
                        <a:t>DATA SYSTEMS &amp; SCOPE</a:t>
                      </a:r>
                    </a:p>
                  </a:txBody>
                  <a:tcPr marL="2286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ysClr val="window" lastClr="FFFFFF">
                            <a:alpha val="0"/>
                          </a:sysClr>
                        </a:gs>
                        <a:gs pos="100000">
                          <a:sysClr val="window" lastClr="FFFFFF">
                            <a:alpha val="15000"/>
                          </a:sysClr>
                        </a:gs>
                      </a:gsLst>
                      <a:lin ang="108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40225154"/>
                  </a:ext>
                </a:extLst>
              </a:tr>
              <a:tr h="596270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1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For each use case, what data systems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are used currently?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43724"/>
                  </a:ext>
                </a:extLst>
              </a:tr>
              <a:tr h="596270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Are there any additional that would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be leveraged for the use case?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221789"/>
                  </a:ext>
                </a:extLst>
              </a:tr>
              <a:tr h="59627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2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Are there historical data for a machine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learning model to be developed?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599018"/>
                  </a:ext>
                </a:extLst>
              </a:tr>
              <a:tr h="59627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3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How might your data be measured 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latin typeface="Montserrat Medium" pitchFamily="2" charset="77"/>
                        </a:rPr>
                        <a:t>or stored?</a:t>
                      </a:r>
                    </a:p>
                  </a:txBody>
                  <a:tcPr marL="2286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67" b="0" i="0" u="none" strike="noStrike" cap="none">
                          <a:solidFill>
                            <a:schemeClr val="dk1"/>
                          </a:solidFill>
                          <a:latin typeface="Aptos" panose="02110004020202020204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ts val="1300"/>
                        </a:lnSpc>
                      </a:pPr>
                      <a:endParaRPr lang="en-US" sz="900" dirty="0">
                        <a:latin typeface="Montserrat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5912662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F048B976-337E-211C-DF62-0BCC8622F38F}"/>
              </a:ext>
            </a:extLst>
          </p:cNvPr>
          <p:cNvSpPr txBox="1"/>
          <p:nvPr/>
        </p:nvSpPr>
        <p:spPr>
          <a:xfrm>
            <a:off x="4941492" y="687568"/>
            <a:ext cx="655853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Maintenance is scheduled at fixed intervals or performed reactively when machinery fails, leading to 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unplanned downtime, over-maintenance, or delayed fixes.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74283D5-ED2B-8208-3CB4-D662148E52F8}"/>
              </a:ext>
            </a:extLst>
          </p:cNvPr>
          <p:cNvSpPr txBox="1"/>
          <p:nvPr/>
        </p:nvSpPr>
        <p:spPr>
          <a:xfrm>
            <a:off x="4941491" y="1871106"/>
            <a:ext cx="212140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Higher machine reliability 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and consistency in output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A24ABEC-E585-72D1-AB5B-EF6C4E639953}"/>
              </a:ext>
            </a:extLst>
          </p:cNvPr>
          <p:cNvSpPr txBox="1"/>
          <p:nvPr/>
        </p:nvSpPr>
        <p:spPr>
          <a:xfrm>
            <a:off x="4941492" y="1279337"/>
            <a:ext cx="212140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Early detection of anomalies to reduce unplanned outages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6CE9CDB-F155-1713-8411-9C6A68442DE0}"/>
              </a:ext>
            </a:extLst>
          </p:cNvPr>
          <p:cNvSpPr txBox="1"/>
          <p:nvPr/>
        </p:nvSpPr>
        <p:spPr>
          <a:xfrm>
            <a:off x="7160053" y="1279337"/>
            <a:ext cx="212140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Optimized maintenance schedules to save parts and labor costs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D1E210-8B88-2237-2881-415E6A10EB02}"/>
              </a:ext>
            </a:extLst>
          </p:cNvPr>
          <p:cNvSpPr txBox="1"/>
          <p:nvPr/>
        </p:nvSpPr>
        <p:spPr>
          <a:xfrm>
            <a:off x="9378614" y="1279337"/>
            <a:ext cx="212140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>
            <a:defPPr>
              <a:defRPr lang="en-US"/>
            </a:defPPr>
            <a:lvl1pPr marR="0" lvl="0" indent="0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Improved operational 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efficiency and asset longevity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70ECC58-919F-EFEE-88D1-C750FDA3F4F2}"/>
              </a:ext>
            </a:extLst>
          </p:cNvPr>
          <p:cNvSpPr txBox="1"/>
          <p:nvPr/>
        </p:nvSpPr>
        <p:spPr>
          <a:xfrm>
            <a:off x="7160053" y="1871106"/>
            <a:ext cx="212140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Better workforce planning as teams address issues before escalation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143C2F-CF84-17E4-DFAC-A41406BCF4BD}"/>
              </a:ext>
            </a:extLst>
          </p:cNvPr>
          <p:cNvSpPr txBox="1"/>
          <p:nvPr/>
        </p:nvSpPr>
        <p:spPr>
          <a:xfrm>
            <a:off x="9378614" y="1871106"/>
            <a:ext cx="212140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Enhanced safety for operators with less sudden equipment failures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AF6185E-45BB-AFB4-A6DF-7D86E43417EA}"/>
              </a:ext>
            </a:extLst>
          </p:cNvPr>
          <p:cNvSpPr txBox="1"/>
          <p:nvPr/>
        </p:nvSpPr>
        <p:spPr>
          <a:xfrm>
            <a:off x="4941491" y="3045936"/>
            <a:ext cx="155448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rIns="91440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Data quality and availability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6007B88-D25F-18D3-48A1-B6C4DBE21491}"/>
              </a:ext>
            </a:extLst>
          </p:cNvPr>
          <p:cNvSpPr txBox="1"/>
          <p:nvPr/>
        </p:nvSpPr>
        <p:spPr>
          <a:xfrm>
            <a:off x="6609508" y="3045936"/>
            <a:ext cx="155448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rIns="91440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Infrastructure gaps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84D7E59-82D7-537A-2FF2-3EECB5E4762C}"/>
              </a:ext>
            </a:extLst>
          </p:cNvPr>
          <p:cNvSpPr txBox="1"/>
          <p:nvPr/>
        </p:nvSpPr>
        <p:spPr>
          <a:xfrm>
            <a:off x="8277525" y="3045936"/>
            <a:ext cx="155448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rIns="91440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Expertise and training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CB35EC-8188-6C10-F76E-25F276556CC6}"/>
              </a:ext>
            </a:extLst>
          </p:cNvPr>
          <p:cNvSpPr txBox="1"/>
          <p:nvPr/>
        </p:nvSpPr>
        <p:spPr>
          <a:xfrm>
            <a:off x="9945542" y="3045936"/>
            <a:ext cx="155448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rIns="91440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Regulatory and compliance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A751B35-28BC-646F-C90C-DDA685BF18AC}"/>
              </a:ext>
            </a:extLst>
          </p:cNvPr>
          <p:cNvSpPr txBox="1"/>
          <p:nvPr/>
        </p:nvSpPr>
        <p:spPr>
          <a:xfrm>
            <a:off x="4941491" y="2462875"/>
            <a:ext cx="1554480" cy="438418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lIns="91440" tIns="36576" bIns="54864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Maintenance costs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6C6D565-DCA9-3BCA-558E-02F49C8F37A2}"/>
              </a:ext>
            </a:extLst>
          </p:cNvPr>
          <p:cNvSpPr txBox="1"/>
          <p:nvPr/>
        </p:nvSpPr>
        <p:spPr>
          <a:xfrm>
            <a:off x="4941491" y="2463269"/>
            <a:ext cx="1212807" cy="276999"/>
          </a:xfrm>
          <a:prstGeom prst="rect">
            <a:avLst/>
          </a:prstGeom>
          <a:noFill/>
        </p:spPr>
        <p:txBody>
          <a:bodyPr wrap="square" lIns="109728" r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  <a:sym typeface="Wingdings 3" panose="05040102010807070707" pitchFamily="18" charset="2"/>
              </a:rPr>
              <a:t>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20%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843A47D-B306-B706-B731-B16D195BD1AD}"/>
              </a:ext>
            </a:extLst>
          </p:cNvPr>
          <p:cNvSpPr txBox="1"/>
          <p:nvPr/>
        </p:nvSpPr>
        <p:spPr>
          <a:xfrm>
            <a:off x="6609508" y="2462875"/>
            <a:ext cx="1554480" cy="438418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lIns="91440" tIns="36576" bIns="54864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Lost production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AA3BDA3-5574-9834-E0F4-3E4665AD3D7D}"/>
              </a:ext>
            </a:extLst>
          </p:cNvPr>
          <p:cNvSpPr txBox="1"/>
          <p:nvPr/>
        </p:nvSpPr>
        <p:spPr>
          <a:xfrm>
            <a:off x="6604862" y="2463269"/>
            <a:ext cx="991401" cy="276999"/>
          </a:xfrm>
          <a:prstGeom prst="rect">
            <a:avLst/>
          </a:prstGeom>
          <a:noFill/>
        </p:spPr>
        <p:txBody>
          <a:bodyPr wrap="square" lIns="109728" r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  <a:sym typeface="Wingdings 3" panose="05040102010807070707" pitchFamily="18" charset="2"/>
              </a:rPr>
              <a:t> $400K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gradFill>
                <a:gsLst>
                  <a:gs pos="100000">
                    <a:srgbClr val="215F9A"/>
                  </a:gs>
                  <a:gs pos="0">
                    <a:srgbClr val="37A6FA"/>
                  </a:gs>
                </a:gsLst>
                <a:lin ang="5400000" scaled="0"/>
              </a:gradFill>
              <a:effectLst/>
              <a:uLnTx/>
              <a:uFillTx/>
              <a:latin typeface="Montserrat SemiBold" panose="00000700000000000000" pitchFamily="2" charset="0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2B33238-D78D-C242-CB24-A3D8AE0A60FC}"/>
              </a:ext>
            </a:extLst>
          </p:cNvPr>
          <p:cNvSpPr txBox="1"/>
          <p:nvPr/>
        </p:nvSpPr>
        <p:spPr>
          <a:xfrm>
            <a:off x="8277525" y="2462875"/>
            <a:ext cx="1554480" cy="438418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lIns="91440" tIns="36576" bIns="54864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Downtime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BAB5CD5-60F4-9579-F357-AC21BAEE2F25}"/>
              </a:ext>
            </a:extLst>
          </p:cNvPr>
          <p:cNvSpPr txBox="1"/>
          <p:nvPr/>
        </p:nvSpPr>
        <p:spPr>
          <a:xfrm>
            <a:off x="8272879" y="2463269"/>
            <a:ext cx="699908" cy="276999"/>
          </a:xfrm>
          <a:prstGeom prst="rect">
            <a:avLst/>
          </a:prstGeom>
          <a:noFill/>
        </p:spPr>
        <p:txBody>
          <a:bodyPr wrap="square" lIns="109728" r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  <a:sym typeface="Wingdings 3" panose="05040102010807070707" pitchFamily="18" charset="2"/>
              </a:rPr>
              <a:t> 15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%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26051B8-7109-BADA-478F-66E114CE95EE}"/>
              </a:ext>
            </a:extLst>
          </p:cNvPr>
          <p:cNvSpPr txBox="1"/>
          <p:nvPr/>
        </p:nvSpPr>
        <p:spPr>
          <a:xfrm>
            <a:off x="9945542" y="2462875"/>
            <a:ext cx="1554480" cy="438418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lIns="91440" tIns="36576" bIns="54864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Payback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7FB9C34-9F47-45AE-E55F-6E7B621C63F8}"/>
              </a:ext>
            </a:extLst>
          </p:cNvPr>
          <p:cNvSpPr txBox="1"/>
          <p:nvPr/>
        </p:nvSpPr>
        <p:spPr>
          <a:xfrm>
            <a:off x="9940896" y="2463269"/>
            <a:ext cx="938058" cy="276999"/>
          </a:xfrm>
          <a:prstGeom prst="rect">
            <a:avLst/>
          </a:prstGeom>
          <a:noFill/>
        </p:spPr>
        <p:txBody>
          <a:bodyPr wrap="square" lIns="109728" r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  <a:sym typeface="Wingdings 3" panose="05040102010807070707" pitchFamily="18" charset="2"/>
              </a:rPr>
              <a:t>15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100000">
                      <a:srgbClr val="215F9A"/>
                    </a:gs>
                    <a:gs pos="0">
                      <a:srgbClr val="37A6FA"/>
                    </a:gs>
                  </a:gsLst>
                  <a:lin ang="5400000" scaled="0"/>
                </a:gra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  <a:sym typeface="Wingdings 3" panose="05040102010807070707" pitchFamily="18" charset="2"/>
              </a:rPr>
              <a:t>months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gradFill>
                <a:gsLst>
                  <a:gs pos="100000">
                    <a:srgbClr val="215F9A"/>
                  </a:gs>
                  <a:gs pos="0">
                    <a:srgbClr val="37A6FA"/>
                  </a:gs>
                </a:gsLst>
                <a:lin ang="5400000" scaled="0"/>
              </a:gradFill>
              <a:effectLst/>
              <a:uLnTx/>
              <a:uFillTx/>
              <a:latin typeface="Montserrat SemiBold" panose="00000700000000000000" pitchFamily="2" charset="0"/>
              <a:ea typeface="+mn-ea"/>
              <a:cs typeface="+mn-cs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BBC04E7-8CD1-7D61-D648-3AD5C0F2B49E}"/>
              </a:ext>
            </a:extLst>
          </p:cNvPr>
          <p:cNvSpPr txBox="1"/>
          <p:nvPr/>
        </p:nvSpPr>
        <p:spPr>
          <a:xfrm>
            <a:off x="4941491" y="3970911"/>
            <a:ext cx="321868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SCADA for real-time sensor readings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53E94DC-9C84-1E0B-BE6E-A006B2F08B56}"/>
              </a:ext>
            </a:extLst>
          </p:cNvPr>
          <p:cNvSpPr txBox="1"/>
          <p:nvPr/>
        </p:nvSpPr>
        <p:spPr>
          <a:xfrm>
            <a:off x="4941492" y="4558900"/>
            <a:ext cx="655853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Environmental factors (temperature, humidity) and usage logs (shift schedules)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71D1F0C-B6EC-2C02-4C9E-9719106231A2}"/>
              </a:ext>
            </a:extLst>
          </p:cNvPr>
          <p:cNvSpPr txBox="1"/>
          <p:nvPr/>
        </p:nvSpPr>
        <p:spPr>
          <a:xfrm>
            <a:off x="4941492" y="5161951"/>
            <a:ext cx="6558530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Approximately 3-5 years of maintenance records and partial sensor data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7CA66CF-F346-CBE8-C0C0-5B2C2930887F}"/>
              </a:ext>
            </a:extLst>
          </p:cNvPr>
          <p:cNvSpPr txBox="1"/>
          <p:nvPr/>
        </p:nvSpPr>
        <p:spPr>
          <a:xfrm>
            <a:off x="4941492" y="5755376"/>
            <a:ext cx="321868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Time-series databases (InfluxDB) or 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cloud-based data lakes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EAAC2F8-D829-7DD6-442B-00B510B1D74A}"/>
              </a:ext>
            </a:extLst>
          </p:cNvPr>
          <p:cNvSpPr txBox="1"/>
          <p:nvPr/>
        </p:nvSpPr>
        <p:spPr>
          <a:xfrm>
            <a:off x="8281334" y="3970911"/>
            <a:ext cx="321868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ERP systems for maintenance logs and asset history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A334C6A-C60B-535E-D7DF-39B19A9E82E7}"/>
              </a:ext>
            </a:extLst>
          </p:cNvPr>
          <p:cNvSpPr txBox="1"/>
          <p:nvPr/>
        </p:nvSpPr>
        <p:spPr>
          <a:xfrm>
            <a:off x="8281334" y="5755376"/>
            <a:ext cx="3218688" cy="438912"/>
          </a:xfrm>
          <a:prstGeom prst="roundRect">
            <a:avLst/>
          </a:prstGeom>
          <a:solidFill>
            <a:sysClr val="window" lastClr="FFFFFF"/>
          </a:solidFill>
          <a:effectLst>
            <a:outerShdw blurRad="101600" dist="38100" dir="2700000" algn="tl" rotWithShape="0">
              <a:srgbClr val="215F9A">
                <a:lumMod val="50000"/>
                <a:alpha val="10202"/>
              </a:srgbClr>
            </a:outerShdw>
          </a:effectLst>
        </p:spPr>
        <p:txBody>
          <a:bodyPr wrap="square" tIns="36576" bIns="64008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Sensor readings captured at defined intervals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475B8FD-2F0C-7B00-8D59-CB99541EDEC0}"/>
              </a:ext>
            </a:extLst>
          </p:cNvPr>
          <p:cNvSpPr/>
          <p:nvPr/>
        </p:nvSpPr>
        <p:spPr>
          <a:xfrm>
            <a:off x="1875452" y="6304356"/>
            <a:ext cx="783771" cy="531845"/>
          </a:xfrm>
          <a:prstGeom prst="rect">
            <a:avLst/>
          </a:prstGeom>
          <a:solidFill>
            <a:srgbClr val="07291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2291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989698"/>
      </p:ext>
    </p:extLst>
  </p:cSld>
  <p:clrMapOvr>
    <a:masterClrMapping/>
  </p:clrMapOvr>
</p:sld>
</file>

<file path=ppt/theme/theme1.xml><?xml version="1.0" encoding="utf-8"?>
<a:theme xmlns:a="http://schemas.openxmlformats.org/drawingml/2006/main" name="Maven Branded - simple">
  <a:themeElements>
    <a:clrScheme name="Simple Light">
      <a:dk1>
        <a:srgbClr val="009E3D"/>
      </a:dk1>
      <a:lt1>
        <a:srgbClr val="022911"/>
      </a:lt1>
      <a:dk2>
        <a:srgbClr val="1F1F1E"/>
      </a:dk2>
      <a:lt2>
        <a:srgbClr val="EBEBE6"/>
      </a:lt2>
      <a:accent1>
        <a:srgbClr val="E18484"/>
      </a:accent1>
      <a:accent2>
        <a:srgbClr val="E8C073"/>
      </a:accent2>
      <a:accent3>
        <a:srgbClr val="F9FF6A"/>
      </a:accent3>
      <a:accent4>
        <a:srgbClr val="B0FB50"/>
      </a:accent4>
      <a:accent5>
        <a:srgbClr val="7BB5DD"/>
      </a:accent5>
      <a:accent6>
        <a:srgbClr val="666664"/>
      </a:accent6>
      <a:hlink>
        <a:srgbClr val="B0FB5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Office PowerPoint</Application>
  <PresentationFormat>Widescreen</PresentationFormat>
  <Paragraphs>167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Aptos</vt:lpstr>
      <vt:lpstr>Arial</vt:lpstr>
      <vt:lpstr>Cabin</vt:lpstr>
      <vt:lpstr>DM Sans</vt:lpstr>
      <vt:lpstr>Montserrat</vt:lpstr>
      <vt:lpstr>Montserrat Light</vt:lpstr>
      <vt:lpstr>Montserrat Medium</vt:lpstr>
      <vt:lpstr>Montserrat SemiBold</vt:lpstr>
      <vt:lpstr>Zilla Slab SemiBold</vt:lpstr>
      <vt:lpstr>Maven Branded - simple</vt:lpstr>
      <vt:lpstr>Use Case Template</vt:lpstr>
      <vt:lpstr>USE CASE CANVAS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Sandhiya Vignesh</dc:creator>
  <cp:lastModifiedBy>Sandhiya Vignesh</cp:lastModifiedBy>
  <cp:revision>1</cp:revision>
  <dcterms:created xsi:type="dcterms:W3CDTF">2025-09-06T19:20:47Z</dcterms:created>
  <dcterms:modified xsi:type="dcterms:W3CDTF">2025-09-06T19:21:05Z</dcterms:modified>
</cp:coreProperties>
</file>